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930" r:id="rId2"/>
  </p:sldMasterIdLst>
  <p:notesMasterIdLst>
    <p:notesMasterId r:id="rId12"/>
  </p:notesMasterIdLst>
  <p:sldIdLst>
    <p:sldId id="283" r:id="rId3"/>
    <p:sldId id="307" r:id="rId4"/>
    <p:sldId id="463" r:id="rId5"/>
    <p:sldId id="464" r:id="rId6"/>
    <p:sldId id="465" r:id="rId7"/>
    <p:sldId id="466" r:id="rId8"/>
    <p:sldId id="467" r:id="rId9"/>
    <p:sldId id="468" r:id="rId10"/>
    <p:sldId id="462" r:id="rId11"/>
  </p:sldIdLst>
  <p:sldSz cx="9144000" cy="5143500" type="screen16x9"/>
  <p:notesSz cx="6858000" cy="9144000"/>
  <p:defaultTextStyle>
    <a:defPPr>
      <a:defRPr lang="ru-RU"/>
    </a:defPPr>
    <a:lvl1pPr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0066CC"/>
    <a:srgbClr val="CC0000"/>
    <a:srgbClr val="006699"/>
    <a:srgbClr val="003366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86"/>
    <p:restoredTop sz="94674"/>
  </p:normalViewPr>
  <p:slideViewPr>
    <p:cSldViewPr snapToObjects="1">
      <p:cViewPr varScale="1">
        <p:scale>
          <a:sx n="103" d="100"/>
          <a:sy n="103" d="100"/>
        </p:scale>
        <p:origin x="710" y="7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tsevol, Vasily [MEDRU]" userId="e137970b-751b-4d61-abd3-41fd0c35098d" providerId="ADAL" clId="{2740B0AB-181C-4368-969B-538BB49AED0A}"/>
    <pc:docChg chg="undo redo custSel addSld delSld modSld">
      <pc:chgData name="Kutsevol, Vasily [MEDRU]" userId="e137970b-751b-4d61-abd3-41fd0c35098d" providerId="ADAL" clId="{2740B0AB-181C-4368-969B-538BB49AED0A}" dt="2020-12-08T18:13:31.928" v="2752" actId="20577"/>
      <pc:docMkLst>
        <pc:docMk/>
      </pc:docMkLst>
      <pc:sldChg chg="modSp mod">
        <pc:chgData name="Kutsevol, Vasily [MEDRU]" userId="e137970b-751b-4d61-abd3-41fd0c35098d" providerId="ADAL" clId="{2740B0AB-181C-4368-969B-538BB49AED0A}" dt="2020-12-08T18:13:31.928" v="2752" actId="20577"/>
        <pc:sldMkLst>
          <pc:docMk/>
          <pc:sldMk cId="0" sldId="283"/>
        </pc:sldMkLst>
        <pc:spChg chg="mod">
          <ac:chgData name="Kutsevol, Vasily [MEDRU]" userId="e137970b-751b-4d61-abd3-41fd0c35098d" providerId="ADAL" clId="{2740B0AB-181C-4368-969B-538BB49AED0A}" dt="2020-12-08T18:13:31.928" v="2752" actId="20577"/>
          <ac:spMkLst>
            <pc:docMk/>
            <pc:sldMk cId="0" sldId="283"/>
            <ac:spMk id="14338" creationId="{00000000-0000-0000-0000-000000000000}"/>
          </ac:spMkLst>
        </pc:spChg>
        <pc:spChg chg="mod">
          <ac:chgData name="Kutsevol, Vasily [MEDRU]" userId="e137970b-751b-4d61-abd3-41fd0c35098d" providerId="ADAL" clId="{2740B0AB-181C-4368-969B-538BB49AED0A}" dt="2020-12-04T16:32:50.012" v="2601" actId="20577"/>
          <ac:spMkLst>
            <pc:docMk/>
            <pc:sldMk cId="0" sldId="283"/>
            <ac:spMk id="14339" creationId="{00000000-0000-0000-0000-000000000000}"/>
          </ac:spMkLst>
        </pc:spChg>
      </pc:sldChg>
      <pc:sldChg chg="del">
        <pc:chgData name="Kutsevol, Vasily [MEDRU]" userId="e137970b-751b-4d61-abd3-41fd0c35098d" providerId="ADAL" clId="{2740B0AB-181C-4368-969B-538BB49AED0A}" dt="2020-12-04T16:32:31.373" v="2584" actId="47"/>
        <pc:sldMkLst>
          <pc:docMk/>
          <pc:sldMk cId="0" sldId="287"/>
        </pc:sldMkLst>
      </pc:sldChg>
      <pc:sldChg chg="addSp delSp modSp mod">
        <pc:chgData name="Kutsevol, Vasily [MEDRU]" userId="e137970b-751b-4d61-abd3-41fd0c35098d" providerId="ADAL" clId="{2740B0AB-181C-4368-969B-538BB49AED0A}" dt="2020-12-04T16:07:38.847" v="875" actId="1036"/>
        <pc:sldMkLst>
          <pc:docMk/>
          <pc:sldMk cId="0" sldId="307"/>
        </pc:sldMkLst>
        <pc:spChg chg="add del mod">
          <ac:chgData name="Kutsevol, Vasily [MEDRU]" userId="e137970b-751b-4d61-abd3-41fd0c35098d" providerId="ADAL" clId="{2740B0AB-181C-4368-969B-538BB49AED0A}" dt="2020-12-04T15:54:37.639" v="494" actId="1076"/>
          <ac:spMkLst>
            <pc:docMk/>
            <pc:sldMk cId="0" sldId="307"/>
            <ac:spMk id="4" creationId="{6EBAC03E-1700-4775-941C-C76CB9275DDB}"/>
          </ac:spMkLst>
        </pc:spChg>
        <pc:spChg chg="add mod">
          <ac:chgData name="Kutsevol, Vasily [MEDRU]" userId="e137970b-751b-4d61-abd3-41fd0c35098d" providerId="ADAL" clId="{2740B0AB-181C-4368-969B-538BB49AED0A}" dt="2020-12-04T16:07:38.847" v="875" actId="1036"/>
          <ac:spMkLst>
            <pc:docMk/>
            <pc:sldMk cId="0" sldId="307"/>
            <ac:spMk id="5" creationId="{04B1F3DB-A4D1-4ED9-8DE6-C8C1D39D4DE8}"/>
          </ac:spMkLst>
        </pc:spChg>
        <pc:spChg chg="add del">
          <ac:chgData name="Kutsevol, Vasily [MEDRU]" userId="e137970b-751b-4d61-abd3-41fd0c35098d" providerId="ADAL" clId="{2740B0AB-181C-4368-969B-538BB49AED0A}" dt="2020-12-04T15:54:34.997" v="482" actId="478"/>
          <ac:spMkLst>
            <pc:docMk/>
            <pc:sldMk cId="0" sldId="307"/>
            <ac:spMk id="21506" creationId="{00000000-0000-0000-0000-000000000000}"/>
          </ac:spMkLst>
        </pc:spChg>
        <pc:picChg chg="add del mod modCrop">
          <ac:chgData name="Kutsevol, Vasily [MEDRU]" userId="e137970b-751b-4d61-abd3-41fd0c35098d" providerId="ADAL" clId="{2740B0AB-181C-4368-969B-538BB49AED0A}" dt="2020-12-04T15:54:36.095" v="488" actId="1076"/>
          <ac:picMkLst>
            <pc:docMk/>
            <pc:sldMk cId="0" sldId="307"/>
            <ac:picMk id="2" creationId="{37CBA6E3-55E2-4E10-B32B-E85FC3DF60D5}"/>
          </ac:picMkLst>
        </pc:picChg>
      </pc:sldChg>
      <pc:sldChg chg="del">
        <pc:chgData name="Kutsevol, Vasily [MEDRU]" userId="e137970b-751b-4d61-abd3-41fd0c35098d" providerId="ADAL" clId="{2740B0AB-181C-4368-969B-538BB49AED0A}" dt="2020-12-04T16:32:23.403" v="2583" actId="47"/>
        <pc:sldMkLst>
          <pc:docMk/>
          <pc:sldMk cId="0" sldId="311"/>
        </pc:sldMkLst>
      </pc:sldChg>
      <pc:sldChg chg="del">
        <pc:chgData name="Kutsevol, Vasily [MEDRU]" userId="e137970b-751b-4d61-abd3-41fd0c35098d" providerId="ADAL" clId="{2740B0AB-181C-4368-969B-538BB49AED0A}" dt="2020-12-04T16:07:49.674" v="877" actId="47"/>
        <pc:sldMkLst>
          <pc:docMk/>
          <pc:sldMk cId="0" sldId="312"/>
        </pc:sldMkLst>
      </pc:sldChg>
      <pc:sldChg chg="del">
        <pc:chgData name="Kutsevol, Vasily [MEDRU]" userId="e137970b-751b-4d61-abd3-41fd0c35098d" providerId="ADAL" clId="{2740B0AB-181C-4368-969B-538BB49AED0A}" dt="2020-12-04T16:32:23.403" v="2583" actId="47"/>
        <pc:sldMkLst>
          <pc:docMk/>
          <pc:sldMk cId="0" sldId="374"/>
        </pc:sldMkLst>
      </pc:sldChg>
      <pc:sldChg chg="del">
        <pc:chgData name="Kutsevol, Vasily [MEDRU]" userId="e137970b-751b-4d61-abd3-41fd0c35098d" providerId="ADAL" clId="{2740B0AB-181C-4368-969B-538BB49AED0A}" dt="2020-12-04T16:32:23.403" v="2583" actId="47"/>
        <pc:sldMkLst>
          <pc:docMk/>
          <pc:sldMk cId="3423268815" sldId="461"/>
        </pc:sldMkLst>
      </pc:sldChg>
      <pc:sldChg chg="addSp delSp modSp add mod modAnim">
        <pc:chgData name="Kutsevol, Vasily [MEDRU]" userId="e137970b-751b-4d61-abd3-41fd0c35098d" providerId="ADAL" clId="{2740B0AB-181C-4368-969B-538BB49AED0A}" dt="2020-12-04T16:15:02.951" v="1747"/>
        <pc:sldMkLst>
          <pc:docMk/>
          <pc:sldMk cId="3106368843" sldId="463"/>
        </pc:sldMkLst>
        <pc:spChg chg="mod">
          <ac:chgData name="Kutsevol, Vasily [MEDRU]" userId="e137970b-751b-4d61-abd3-41fd0c35098d" providerId="ADAL" clId="{2740B0AB-181C-4368-969B-538BB49AED0A}" dt="2020-12-04T16:07:56.076" v="897" actId="20577"/>
          <ac:spMkLst>
            <pc:docMk/>
            <pc:sldMk cId="3106368843" sldId="463"/>
            <ac:spMk id="4" creationId="{6EBAC03E-1700-4775-941C-C76CB9275DDB}"/>
          </ac:spMkLst>
        </pc:spChg>
        <pc:spChg chg="del">
          <ac:chgData name="Kutsevol, Vasily [MEDRU]" userId="e137970b-751b-4d61-abd3-41fd0c35098d" providerId="ADAL" clId="{2740B0AB-181C-4368-969B-538BB49AED0A}" dt="2020-12-04T16:08:03.012" v="899" actId="478"/>
          <ac:spMkLst>
            <pc:docMk/>
            <pc:sldMk cId="3106368843" sldId="463"/>
            <ac:spMk id="5" creationId="{04B1F3DB-A4D1-4ED9-8DE6-C8C1D39D4DE8}"/>
          </ac:spMkLst>
        </pc:spChg>
        <pc:spChg chg="add mod">
          <ac:chgData name="Kutsevol, Vasily [MEDRU]" userId="e137970b-751b-4d61-abd3-41fd0c35098d" providerId="ADAL" clId="{2740B0AB-181C-4368-969B-538BB49AED0A}" dt="2020-12-04T16:13:37.486" v="1656" actId="20577"/>
          <ac:spMkLst>
            <pc:docMk/>
            <pc:sldMk cId="3106368843" sldId="463"/>
            <ac:spMk id="7" creationId="{E2487375-E8C1-480D-8487-826421595E04}"/>
          </ac:spMkLst>
        </pc:spChg>
        <pc:spChg chg="add mod">
          <ac:chgData name="Kutsevol, Vasily [MEDRU]" userId="e137970b-751b-4d61-abd3-41fd0c35098d" providerId="ADAL" clId="{2740B0AB-181C-4368-969B-538BB49AED0A}" dt="2020-12-04T16:15:00.364" v="1746" actId="1076"/>
          <ac:spMkLst>
            <pc:docMk/>
            <pc:sldMk cId="3106368843" sldId="463"/>
            <ac:spMk id="8" creationId="{1C49786B-0DE6-470C-90DC-228C3B19DEFD}"/>
          </ac:spMkLst>
        </pc:spChg>
        <pc:picChg chg="del">
          <ac:chgData name="Kutsevol, Vasily [MEDRU]" userId="e137970b-751b-4d61-abd3-41fd0c35098d" providerId="ADAL" clId="{2740B0AB-181C-4368-969B-538BB49AED0A}" dt="2020-12-04T16:07:58.698" v="898" actId="478"/>
          <ac:picMkLst>
            <pc:docMk/>
            <pc:sldMk cId="3106368843" sldId="463"/>
            <ac:picMk id="2" creationId="{37CBA6E3-55E2-4E10-B32B-E85FC3DF60D5}"/>
          </ac:picMkLst>
        </pc:picChg>
        <pc:picChg chg="add del">
          <ac:chgData name="Kutsevol, Vasily [MEDRU]" userId="e137970b-751b-4d61-abd3-41fd0c35098d" providerId="ADAL" clId="{2740B0AB-181C-4368-969B-538BB49AED0A}" dt="2020-12-04T16:08:24.774" v="901"/>
          <ac:picMkLst>
            <pc:docMk/>
            <pc:sldMk cId="3106368843" sldId="463"/>
            <ac:picMk id="3" creationId="{5546C4B3-8945-4406-B8ED-797D673416C4}"/>
          </ac:picMkLst>
        </pc:picChg>
        <pc:picChg chg="add mod">
          <ac:chgData name="Kutsevol, Vasily [MEDRU]" userId="e137970b-751b-4d61-abd3-41fd0c35098d" providerId="ADAL" clId="{2740B0AB-181C-4368-969B-538BB49AED0A}" dt="2020-12-04T16:13:10.969" v="1603" actId="1036"/>
          <ac:picMkLst>
            <pc:docMk/>
            <pc:sldMk cId="3106368843" sldId="463"/>
            <ac:picMk id="6" creationId="{88F5C5C7-56A6-485C-BEEE-5BE077EC3BC4}"/>
          </ac:picMkLst>
        </pc:picChg>
        <pc:picChg chg="add mod">
          <ac:chgData name="Kutsevol, Vasily [MEDRU]" userId="e137970b-751b-4d61-abd3-41fd0c35098d" providerId="ADAL" clId="{2740B0AB-181C-4368-969B-538BB49AED0A}" dt="2020-12-04T16:08:42.675" v="986" actId="1076"/>
          <ac:picMkLst>
            <pc:docMk/>
            <pc:sldMk cId="3106368843" sldId="463"/>
            <ac:picMk id="1026" creationId="{00623D8A-DDCB-4F18-ACE1-B7AE34DA39FC}"/>
          </ac:picMkLst>
        </pc:picChg>
        <pc:picChg chg="add mod">
          <ac:chgData name="Kutsevol, Vasily [MEDRU]" userId="e137970b-751b-4d61-abd3-41fd0c35098d" providerId="ADAL" clId="{2740B0AB-181C-4368-969B-538BB49AED0A}" dt="2020-12-04T16:13:19.857" v="1617" actId="1035"/>
          <ac:picMkLst>
            <pc:docMk/>
            <pc:sldMk cId="3106368843" sldId="463"/>
            <ac:picMk id="1028" creationId="{C787C270-B438-47BC-9DD5-0D48E9C77E81}"/>
          </ac:picMkLst>
        </pc:picChg>
      </pc:sldChg>
      <pc:sldChg chg="addSp delSp modSp add mod modAnim">
        <pc:chgData name="Kutsevol, Vasily [MEDRU]" userId="e137970b-751b-4d61-abd3-41fd0c35098d" providerId="ADAL" clId="{2740B0AB-181C-4368-969B-538BB49AED0A}" dt="2020-12-04T16:23:53.242" v="2044" actId="1036"/>
        <pc:sldMkLst>
          <pc:docMk/>
          <pc:sldMk cId="2317818244" sldId="464"/>
        </pc:sldMkLst>
        <pc:spChg chg="mod">
          <ac:chgData name="Kutsevol, Vasily [MEDRU]" userId="e137970b-751b-4d61-abd3-41fd0c35098d" providerId="ADAL" clId="{2740B0AB-181C-4368-969B-538BB49AED0A}" dt="2020-12-04T16:23:10.030" v="2037" actId="14100"/>
          <ac:spMkLst>
            <pc:docMk/>
            <pc:sldMk cId="2317818244" sldId="464"/>
            <ac:spMk id="4" creationId="{6EBAC03E-1700-4775-941C-C76CB9275DDB}"/>
          </ac:spMkLst>
        </pc:spChg>
        <pc:spChg chg="del">
          <ac:chgData name="Kutsevol, Vasily [MEDRU]" userId="e137970b-751b-4d61-abd3-41fd0c35098d" providerId="ADAL" clId="{2740B0AB-181C-4368-969B-538BB49AED0A}" dt="2020-12-04T16:21:31.178" v="1749" actId="478"/>
          <ac:spMkLst>
            <pc:docMk/>
            <pc:sldMk cId="2317818244" sldId="464"/>
            <ac:spMk id="7" creationId="{E2487375-E8C1-480D-8487-826421595E04}"/>
          </ac:spMkLst>
        </pc:spChg>
        <pc:spChg chg="del">
          <ac:chgData name="Kutsevol, Vasily [MEDRU]" userId="e137970b-751b-4d61-abd3-41fd0c35098d" providerId="ADAL" clId="{2740B0AB-181C-4368-969B-538BB49AED0A}" dt="2020-12-04T16:21:31.178" v="1749" actId="478"/>
          <ac:spMkLst>
            <pc:docMk/>
            <pc:sldMk cId="2317818244" sldId="464"/>
            <ac:spMk id="8" creationId="{1C49786B-0DE6-470C-90DC-228C3B19DEFD}"/>
          </ac:spMkLst>
        </pc:spChg>
        <pc:spChg chg="add mod">
          <ac:chgData name="Kutsevol, Vasily [MEDRU]" userId="e137970b-751b-4d61-abd3-41fd0c35098d" providerId="ADAL" clId="{2740B0AB-181C-4368-969B-538BB49AED0A}" dt="2020-12-04T16:23:53.242" v="2044" actId="1036"/>
          <ac:spMkLst>
            <pc:docMk/>
            <pc:sldMk cId="2317818244" sldId="464"/>
            <ac:spMk id="11" creationId="{F8E8000C-109B-41F0-A7BB-2C0C8CDE69F8}"/>
          </ac:spMkLst>
        </pc:spChg>
        <pc:picChg chg="del">
          <ac:chgData name="Kutsevol, Vasily [MEDRU]" userId="e137970b-751b-4d61-abd3-41fd0c35098d" providerId="ADAL" clId="{2740B0AB-181C-4368-969B-538BB49AED0A}" dt="2020-12-04T16:21:31.178" v="1749" actId="478"/>
          <ac:picMkLst>
            <pc:docMk/>
            <pc:sldMk cId="2317818244" sldId="464"/>
            <ac:picMk id="6" creationId="{88F5C5C7-56A6-485C-BEEE-5BE077EC3BC4}"/>
          </ac:picMkLst>
        </pc:picChg>
        <pc:picChg chg="add del mod">
          <ac:chgData name="Kutsevol, Vasily [MEDRU]" userId="e137970b-751b-4d61-abd3-41fd0c35098d" providerId="ADAL" clId="{2740B0AB-181C-4368-969B-538BB49AED0A}" dt="2020-12-04T16:22:22.305" v="1897" actId="478"/>
          <ac:picMkLst>
            <pc:docMk/>
            <pc:sldMk cId="2317818244" sldId="464"/>
            <ac:picMk id="9" creationId="{A736FC13-A396-4B36-9438-6B5A02660084}"/>
          </ac:picMkLst>
        </pc:picChg>
        <pc:picChg chg="add mod">
          <ac:chgData name="Kutsevol, Vasily [MEDRU]" userId="e137970b-751b-4d61-abd3-41fd0c35098d" providerId="ADAL" clId="{2740B0AB-181C-4368-969B-538BB49AED0A}" dt="2020-12-04T16:23:05.077" v="2036" actId="1035"/>
          <ac:picMkLst>
            <pc:docMk/>
            <pc:sldMk cId="2317818244" sldId="464"/>
            <ac:picMk id="10" creationId="{217D9298-D7ED-4668-B4BC-796558D2A212}"/>
          </ac:picMkLst>
        </pc:picChg>
        <pc:picChg chg="del">
          <ac:chgData name="Kutsevol, Vasily [MEDRU]" userId="e137970b-751b-4d61-abd3-41fd0c35098d" providerId="ADAL" clId="{2740B0AB-181C-4368-969B-538BB49AED0A}" dt="2020-12-04T16:21:31.178" v="1749" actId="478"/>
          <ac:picMkLst>
            <pc:docMk/>
            <pc:sldMk cId="2317818244" sldId="464"/>
            <ac:picMk id="1026" creationId="{00623D8A-DDCB-4F18-ACE1-B7AE34DA39FC}"/>
          </ac:picMkLst>
        </pc:picChg>
        <pc:picChg chg="del">
          <ac:chgData name="Kutsevol, Vasily [MEDRU]" userId="e137970b-751b-4d61-abd3-41fd0c35098d" providerId="ADAL" clId="{2740B0AB-181C-4368-969B-538BB49AED0A}" dt="2020-12-04T16:21:31.178" v="1749" actId="478"/>
          <ac:picMkLst>
            <pc:docMk/>
            <pc:sldMk cId="2317818244" sldId="464"/>
            <ac:picMk id="1028" creationId="{C787C270-B438-47BC-9DD5-0D48E9C77E81}"/>
          </ac:picMkLst>
        </pc:picChg>
      </pc:sldChg>
      <pc:sldChg chg="addSp delSp modSp add mod delAnim">
        <pc:chgData name="Kutsevol, Vasily [MEDRU]" userId="e137970b-751b-4d61-abd3-41fd0c35098d" providerId="ADAL" clId="{2740B0AB-181C-4368-969B-538BB49AED0A}" dt="2020-12-04T16:29:19.714" v="2290" actId="14100"/>
        <pc:sldMkLst>
          <pc:docMk/>
          <pc:sldMk cId="2363386261" sldId="465"/>
        </pc:sldMkLst>
        <pc:spChg chg="mod">
          <ac:chgData name="Kutsevol, Vasily [MEDRU]" userId="e137970b-751b-4d61-abd3-41fd0c35098d" providerId="ADAL" clId="{2740B0AB-181C-4368-969B-538BB49AED0A}" dt="2020-12-04T16:27:46.342" v="2258" actId="20577"/>
          <ac:spMkLst>
            <pc:docMk/>
            <pc:sldMk cId="2363386261" sldId="465"/>
            <ac:spMk id="4" creationId="{6EBAC03E-1700-4775-941C-C76CB9275DDB}"/>
          </ac:spMkLst>
        </pc:spChg>
        <pc:spChg chg="add del mod">
          <ac:chgData name="Kutsevol, Vasily [MEDRU]" userId="e137970b-751b-4d61-abd3-41fd0c35098d" providerId="ADAL" clId="{2740B0AB-181C-4368-969B-538BB49AED0A}" dt="2020-12-04T16:27:09.868" v="2165"/>
          <ac:spMkLst>
            <pc:docMk/>
            <pc:sldMk cId="2363386261" sldId="465"/>
            <ac:spMk id="7" creationId="{DB496D1D-3C96-455E-9A7B-561DC32AD6DD}"/>
          </ac:spMkLst>
        </pc:spChg>
        <pc:spChg chg="add del mod">
          <ac:chgData name="Kutsevol, Vasily [MEDRU]" userId="e137970b-751b-4d61-abd3-41fd0c35098d" providerId="ADAL" clId="{2740B0AB-181C-4368-969B-538BB49AED0A}" dt="2020-12-04T16:27:09.423" v="2164"/>
          <ac:spMkLst>
            <pc:docMk/>
            <pc:sldMk cId="2363386261" sldId="465"/>
            <ac:spMk id="8" creationId="{5F924A12-6166-4044-90D1-7AB2A4DD3EE3}"/>
          </ac:spMkLst>
        </pc:spChg>
        <pc:spChg chg="add mod">
          <ac:chgData name="Kutsevol, Vasily [MEDRU]" userId="e137970b-751b-4d61-abd3-41fd0c35098d" providerId="ADAL" clId="{2740B0AB-181C-4368-969B-538BB49AED0A}" dt="2020-12-04T16:29:19.714" v="2290" actId="14100"/>
          <ac:spMkLst>
            <pc:docMk/>
            <pc:sldMk cId="2363386261" sldId="465"/>
            <ac:spMk id="9" creationId="{A2939EB3-50B7-48B7-AD85-447FCA133CC3}"/>
          </ac:spMkLst>
        </pc:spChg>
        <pc:spChg chg="del">
          <ac:chgData name="Kutsevol, Vasily [MEDRU]" userId="e137970b-751b-4d61-abd3-41fd0c35098d" providerId="ADAL" clId="{2740B0AB-181C-4368-969B-538BB49AED0A}" dt="2020-12-04T16:27:12.188" v="2166" actId="478"/>
          <ac:spMkLst>
            <pc:docMk/>
            <pc:sldMk cId="2363386261" sldId="465"/>
            <ac:spMk id="11" creationId="{F8E8000C-109B-41F0-A7BB-2C0C8CDE69F8}"/>
          </ac:spMkLst>
        </pc:spChg>
        <pc:spChg chg="add del mod">
          <ac:chgData name="Kutsevol, Vasily [MEDRU]" userId="e137970b-751b-4d61-abd3-41fd0c35098d" providerId="ADAL" clId="{2740B0AB-181C-4368-969B-538BB49AED0A}" dt="2020-12-04T16:27:56.918" v="2261"/>
          <ac:spMkLst>
            <pc:docMk/>
            <pc:sldMk cId="2363386261" sldId="465"/>
            <ac:spMk id="12" creationId="{18971A77-FCD1-40DD-9C64-78F7A4DDB6F8}"/>
          </ac:spMkLst>
        </pc:spChg>
        <pc:picChg chg="add mod">
          <ac:chgData name="Kutsevol, Vasily [MEDRU]" userId="e137970b-751b-4d61-abd3-41fd0c35098d" providerId="ADAL" clId="{2740B0AB-181C-4368-969B-538BB49AED0A}" dt="2020-12-04T16:25:01.777" v="2161" actId="1035"/>
          <ac:picMkLst>
            <pc:docMk/>
            <pc:sldMk cId="2363386261" sldId="465"/>
            <ac:picMk id="5" creationId="{D85F87C6-EC4F-4F88-B077-F3297B0976A0}"/>
          </ac:picMkLst>
        </pc:picChg>
        <pc:picChg chg="add del mod">
          <ac:chgData name="Kutsevol, Vasily [MEDRU]" userId="e137970b-751b-4d61-abd3-41fd0c35098d" providerId="ADAL" clId="{2740B0AB-181C-4368-969B-538BB49AED0A}" dt="2020-12-04T16:24:58.300" v="2155" actId="478"/>
          <ac:picMkLst>
            <pc:docMk/>
            <pc:sldMk cId="2363386261" sldId="465"/>
            <ac:picMk id="6" creationId="{CF0092AB-0154-4C4C-BAE8-E2A30EEBB4D5}"/>
          </ac:picMkLst>
        </pc:picChg>
        <pc:picChg chg="del">
          <ac:chgData name="Kutsevol, Vasily [MEDRU]" userId="e137970b-751b-4d61-abd3-41fd0c35098d" providerId="ADAL" clId="{2740B0AB-181C-4368-969B-538BB49AED0A}" dt="2020-12-04T16:24:11.593" v="2046" actId="478"/>
          <ac:picMkLst>
            <pc:docMk/>
            <pc:sldMk cId="2363386261" sldId="465"/>
            <ac:picMk id="10" creationId="{217D9298-D7ED-4668-B4BC-796558D2A212}"/>
          </ac:picMkLst>
        </pc:picChg>
      </pc:sldChg>
      <pc:sldChg chg="addSp delSp modSp add mod">
        <pc:chgData name="Kutsevol, Vasily [MEDRU]" userId="e137970b-751b-4d61-abd3-41fd0c35098d" providerId="ADAL" clId="{2740B0AB-181C-4368-969B-538BB49AED0A}" dt="2020-12-04T16:29:10.868" v="2285" actId="1035"/>
        <pc:sldMkLst>
          <pc:docMk/>
          <pc:sldMk cId="831014854" sldId="466"/>
        </pc:sldMkLst>
        <pc:spChg chg="mod">
          <ac:chgData name="Kutsevol, Vasily [MEDRU]" userId="e137970b-751b-4d61-abd3-41fd0c35098d" providerId="ADAL" clId="{2740B0AB-181C-4368-969B-538BB49AED0A}" dt="2020-12-04T16:29:07.251" v="2282" actId="20577"/>
          <ac:spMkLst>
            <pc:docMk/>
            <pc:sldMk cId="831014854" sldId="466"/>
            <ac:spMk id="4" creationId="{6EBAC03E-1700-4775-941C-C76CB9275DDB}"/>
          </ac:spMkLst>
        </pc:spChg>
        <pc:spChg chg="add del mod">
          <ac:chgData name="Kutsevol, Vasily [MEDRU]" userId="e137970b-751b-4d61-abd3-41fd0c35098d" providerId="ADAL" clId="{2740B0AB-181C-4368-969B-538BB49AED0A}" dt="2020-12-04T16:28:33.366" v="2264"/>
          <ac:spMkLst>
            <pc:docMk/>
            <pc:sldMk cId="831014854" sldId="466"/>
            <ac:spMk id="6" creationId="{E41F5966-5E10-4C8A-8FBE-25D1F0212AEC}"/>
          </ac:spMkLst>
        </pc:spChg>
        <pc:spChg chg="add mod">
          <ac:chgData name="Kutsevol, Vasily [MEDRU]" userId="e137970b-751b-4d61-abd3-41fd0c35098d" providerId="ADAL" clId="{2740B0AB-181C-4368-969B-538BB49AED0A}" dt="2020-12-04T16:29:10.868" v="2285" actId="1035"/>
          <ac:spMkLst>
            <pc:docMk/>
            <pc:sldMk cId="831014854" sldId="466"/>
            <ac:spMk id="7" creationId="{7EEF4D2A-E063-4206-AF77-1B45556B712A}"/>
          </ac:spMkLst>
        </pc:spChg>
        <pc:spChg chg="del">
          <ac:chgData name="Kutsevol, Vasily [MEDRU]" userId="e137970b-751b-4d61-abd3-41fd0c35098d" providerId="ADAL" clId="{2740B0AB-181C-4368-969B-538BB49AED0A}" dt="2020-12-04T16:28:43.621" v="2266" actId="478"/>
          <ac:spMkLst>
            <pc:docMk/>
            <pc:sldMk cId="831014854" sldId="466"/>
            <ac:spMk id="9" creationId="{A2939EB3-50B7-48B7-AD85-447FCA133CC3}"/>
          </ac:spMkLst>
        </pc:spChg>
      </pc:sldChg>
      <pc:sldChg chg="addSp delSp modSp add mod">
        <pc:chgData name="Kutsevol, Vasily [MEDRU]" userId="e137970b-751b-4d61-abd3-41fd0c35098d" providerId="ADAL" clId="{2740B0AB-181C-4368-969B-538BB49AED0A}" dt="2020-12-04T16:30:03.515" v="2319" actId="1076"/>
        <pc:sldMkLst>
          <pc:docMk/>
          <pc:sldMk cId="1463582749" sldId="467"/>
        </pc:sldMkLst>
        <pc:spChg chg="mod">
          <ac:chgData name="Kutsevol, Vasily [MEDRU]" userId="e137970b-751b-4d61-abd3-41fd0c35098d" providerId="ADAL" clId="{2740B0AB-181C-4368-969B-538BB49AED0A}" dt="2020-12-04T16:29:53.580" v="2317" actId="20577"/>
          <ac:spMkLst>
            <pc:docMk/>
            <pc:sldMk cId="1463582749" sldId="467"/>
            <ac:spMk id="4" creationId="{6EBAC03E-1700-4775-941C-C76CB9275DDB}"/>
          </ac:spMkLst>
        </pc:spChg>
        <pc:spChg chg="add mod">
          <ac:chgData name="Kutsevol, Vasily [MEDRU]" userId="e137970b-751b-4d61-abd3-41fd0c35098d" providerId="ADAL" clId="{2740B0AB-181C-4368-969B-538BB49AED0A}" dt="2020-12-04T16:30:03.515" v="2319" actId="1076"/>
          <ac:spMkLst>
            <pc:docMk/>
            <pc:sldMk cId="1463582749" sldId="467"/>
            <ac:spMk id="6" creationId="{B514724B-EE50-44ED-817F-6EB208BA1129}"/>
          </ac:spMkLst>
        </pc:spChg>
        <pc:spChg chg="del">
          <ac:chgData name="Kutsevol, Vasily [MEDRU]" userId="e137970b-751b-4d61-abd3-41fd0c35098d" providerId="ADAL" clId="{2740B0AB-181C-4368-969B-538BB49AED0A}" dt="2020-12-04T16:29:40.483" v="2292" actId="478"/>
          <ac:spMkLst>
            <pc:docMk/>
            <pc:sldMk cId="1463582749" sldId="467"/>
            <ac:spMk id="7" creationId="{7EEF4D2A-E063-4206-AF77-1B45556B712A}"/>
          </ac:spMkLst>
        </pc:spChg>
      </pc:sldChg>
      <pc:sldChg chg="addSp delSp modSp add mod modAnim">
        <pc:chgData name="Kutsevol, Vasily [MEDRU]" userId="e137970b-751b-4d61-abd3-41fd0c35098d" providerId="ADAL" clId="{2740B0AB-181C-4368-969B-538BB49AED0A}" dt="2020-12-04T16:32:14.334" v="2582" actId="1038"/>
        <pc:sldMkLst>
          <pc:docMk/>
          <pc:sldMk cId="2951908401" sldId="468"/>
        </pc:sldMkLst>
        <pc:spChg chg="mod">
          <ac:chgData name="Kutsevol, Vasily [MEDRU]" userId="e137970b-751b-4d61-abd3-41fd0c35098d" providerId="ADAL" clId="{2740B0AB-181C-4368-969B-538BB49AED0A}" dt="2020-12-04T16:30:30.378" v="2335" actId="20577"/>
          <ac:spMkLst>
            <pc:docMk/>
            <pc:sldMk cId="2951908401" sldId="468"/>
            <ac:spMk id="4" creationId="{6EBAC03E-1700-4775-941C-C76CB9275DDB}"/>
          </ac:spMkLst>
        </pc:spChg>
        <pc:spChg chg="del">
          <ac:chgData name="Kutsevol, Vasily [MEDRU]" userId="e137970b-751b-4d61-abd3-41fd0c35098d" providerId="ADAL" clId="{2740B0AB-181C-4368-969B-538BB49AED0A}" dt="2020-12-04T16:30:33.854" v="2337" actId="478"/>
          <ac:spMkLst>
            <pc:docMk/>
            <pc:sldMk cId="2951908401" sldId="468"/>
            <ac:spMk id="6" creationId="{B514724B-EE50-44ED-817F-6EB208BA1129}"/>
          </ac:spMkLst>
        </pc:spChg>
        <pc:spChg chg="add mod">
          <ac:chgData name="Kutsevol, Vasily [MEDRU]" userId="e137970b-751b-4d61-abd3-41fd0c35098d" providerId="ADAL" clId="{2740B0AB-181C-4368-969B-538BB49AED0A}" dt="2020-12-04T16:32:14.334" v="2582" actId="1038"/>
          <ac:spMkLst>
            <pc:docMk/>
            <pc:sldMk cId="2951908401" sldId="468"/>
            <ac:spMk id="7" creationId="{A96099F9-8280-4672-AE99-B77ACC25ADE0}"/>
          </ac:spMkLst>
        </pc:spChg>
        <pc:picChg chg="del">
          <ac:chgData name="Kutsevol, Vasily [MEDRU]" userId="e137970b-751b-4d61-abd3-41fd0c35098d" providerId="ADAL" clId="{2740B0AB-181C-4368-969B-538BB49AED0A}" dt="2020-12-04T16:30:31.813" v="2336" actId="478"/>
          <ac:picMkLst>
            <pc:docMk/>
            <pc:sldMk cId="2951908401" sldId="468"/>
            <ac:picMk id="5" creationId="{D85F87C6-EC4F-4F88-B077-F3297B0976A0}"/>
          </ac:picMkLst>
        </pc:picChg>
      </pc:sldChg>
      <pc:sldChg chg="add del">
        <pc:chgData name="Kutsevol, Vasily [MEDRU]" userId="e137970b-751b-4d61-abd3-41fd0c35098d" providerId="ADAL" clId="{2740B0AB-181C-4368-969B-538BB49AED0A}" dt="2020-12-04T16:30:35.897" v="2339"/>
        <pc:sldMkLst>
          <pc:docMk/>
          <pc:sldMk cId="453915306" sldId="46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94F67296-3A0D-4DB8-8A16-1CA79B90C9CC}" type="datetimeFigureOut">
              <a:rPr lang="ru-RU" altLang="ru-RU"/>
              <a:pPr>
                <a:defRPr/>
              </a:pPr>
              <a:t>08.12.2020</a:t>
            </a:fld>
            <a:endParaRPr lang="ru-RU" alt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687B91B5-F743-47A2-8132-3B3C4E439F5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anose="020B0604020202020204" pitchFamily="34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anose="020B0604020202020204" pitchFamily="34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anose="020B0604020202020204" pitchFamily="34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anose="020B0604020202020204" pitchFamily="34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136C634-217D-469C-AC32-6704F8B2C7E2}" type="datetimeFigureOut">
              <a:rPr lang="ru-RU" altLang="ru-RU"/>
              <a:pPr>
                <a:defRPr/>
              </a:pPr>
              <a:t>08.12.2020</a:t>
            </a:fld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Calibri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4C3CB2A9-B9F9-48CC-B1AF-1DE0C9222F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A4F42E2-A6BD-4380-8E77-7A2561DA0FE9}" type="datetimeFigureOut">
              <a:rPr lang="ru-RU" altLang="ru-RU"/>
              <a:pPr>
                <a:defRPr/>
              </a:pPr>
              <a:t>08.12.2020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Calibri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EB0319E-F0BE-4925-BD8C-B6D88E0B35B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C9E5EB2-3291-4691-9929-DCC5AEFF103E}" type="datetimeFigureOut">
              <a:rPr lang="ru-RU" altLang="ru-RU"/>
              <a:pPr>
                <a:defRPr/>
              </a:pPr>
              <a:t>08.12.2020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Calibri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C7A1E12A-9316-487C-BF15-2E8F523D875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0428770-B38B-44BC-B726-738B9FD365C2}" type="datetimeFigureOut">
              <a:rPr lang="ru-RU" altLang="ru-RU"/>
              <a:pPr>
                <a:defRPr/>
              </a:pPr>
              <a:t>08.12.2020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Calibri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30F0210-F897-455D-9680-E27F18913F0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  <a:prstGeom prst="rect">
            <a:avLst/>
          </a:prstGeo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15FB622-491E-4CCF-9F0B-FA4C3F788B6C}" type="datetimeFigureOut">
              <a:rPr lang="ru-RU" altLang="ru-RU"/>
              <a:pPr>
                <a:defRPr/>
              </a:pPr>
              <a:t>08.12.2020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Calibri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713D8EA-EE9D-493A-99EA-46353A8BA2F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00D53B5-59D0-4374-8EF8-18B5A1FCBBB0}" type="datetimeFigureOut">
              <a:rPr lang="ru-RU" altLang="ru-RU"/>
              <a:pPr>
                <a:defRPr/>
              </a:pPr>
              <a:t>08.12.2020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Calibri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8E625FB-9995-4DA4-B26A-85934D2251C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4A6A9EB-FDF2-4BBA-B29A-D6F0BB526680}" type="datetimeFigureOut">
              <a:rPr lang="ru-RU" altLang="ru-RU"/>
              <a:pPr>
                <a:defRPr/>
              </a:pPr>
              <a:t>08.12.2020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Calibri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09BA5AA1-5A1C-44DB-91B4-8E7DD09E0EF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A4C4316-7379-4938-A79D-E3C36FFC16C0}" type="datetimeFigureOut">
              <a:rPr lang="ru-RU" altLang="ru-RU"/>
              <a:pPr>
                <a:defRPr/>
              </a:pPr>
              <a:t>08.12.2020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Calibri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8EDFD56-53F4-4A75-91BF-C93AE187809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2952B84-8FAB-45C5-B67F-B213279B7F44}" type="datetimeFigureOut">
              <a:rPr lang="ru-RU" altLang="ru-RU"/>
              <a:pPr>
                <a:defRPr/>
              </a:pPr>
              <a:t>08.12.2020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Calibri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FC816FC-65AB-4BEE-8A8D-89948257110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26CC223-C9E3-4122-9BD3-F11B977DCF55}" type="datetimeFigureOut">
              <a:rPr lang="ru-RU" altLang="ru-RU"/>
              <a:pPr>
                <a:defRPr/>
              </a:pPr>
              <a:t>08.12.2020</a:t>
            </a:fld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Calibri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782473ED-BB86-4995-A475-7F77E171722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4CD5708-1B79-47CF-9782-AE219EDBE5CD}" type="datetimeFigureOut">
              <a:rPr lang="ru-RU" altLang="ru-RU"/>
              <a:pPr>
                <a:defRPr/>
              </a:pPr>
              <a:t>08.12.2020</a:t>
            </a:fld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Calibri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359755CE-A4C1-47B7-84DA-58FB4E2963A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28332EC-A844-4D65-B75F-CC9333F195FC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9144000" cy="81438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55" r:id="rId1"/>
    <p:sldLayoutId id="2147484156" r:id="rId2"/>
    <p:sldLayoutId id="2147484157" r:id="rId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Arial" charset="0"/>
          <a:cs typeface="Arial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Arial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Arial" charset="0"/>
          <a:cs typeface="Arial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Arial" charset="0"/>
          <a:cs typeface="Arial" panose="020B0604020202020204" pitchFamily="34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Arial" charset="0"/>
          <a:cs typeface="Arial" panose="020B0604020202020204" pitchFamily="34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Arial" charset="0"/>
          <a:cs typeface="Arial" panose="020B0604020202020204" pitchFamily="34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Arial" charset="0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BA591D5-3FED-4CCE-8125-D2D7861F3D9C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60" r:id="rId1"/>
    <p:sldLayoutId id="2147484161" r:id="rId2"/>
    <p:sldLayoutId id="2147484162" r:id="rId3"/>
    <p:sldLayoutId id="2147484163" r:id="rId4"/>
    <p:sldLayoutId id="2147484164" r:id="rId5"/>
    <p:sldLayoutId id="2147484165" r:id="rId6"/>
    <p:sldLayoutId id="2147484166" r:id="rId7"/>
    <p:sldLayoutId id="2147484167" r:id="rId8"/>
    <p:sldLayoutId id="2147484168" r:id="rId9"/>
    <p:sldLayoutId id="2147484169" r:id="rId10"/>
    <p:sldLayoutId id="2147484170" r:id="rId11"/>
    <p:sldLayoutId id="2147484159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Arial" panose="020B0604020202020204" pitchFamily="34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cs typeface="Arial" panose="020B0604020202020204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7"/>
          <p:cNvSpPr txBox="1">
            <a:spLocks noChangeArrowheads="1"/>
          </p:cNvSpPr>
          <p:nvPr/>
        </p:nvSpPr>
        <p:spPr bwMode="auto">
          <a:xfrm>
            <a:off x="1907704" y="3837258"/>
            <a:ext cx="5328592" cy="894732"/>
          </a:xfrm>
          <a:prstGeom prst="rect">
            <a:avLst/>
          </a:prstGeom>
          <a:noFill/>
          <a:ln>
            <a:noFill/>
          </a:ln>
        </p:spPr>
        <p:txBody>
          <a:bodyPr wrap="square" anchor="b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  <a:defRPr/>
            </a:pPr>
            <a:r>
              <a:rPr lang="ru-RU" sz="1600" b="1" dirty="0">
                <a:solidFill>
                  <a:srgbClr val="000000"/>
                </a:solidFill>
                <a:latin typeface="+mj-lt"/>
              </a:rPr>
              <a:t>Василий </a:t>
            </a:r>
            <a:r>
              <a:rPr lang="ru-RU" sz="1600" b="1" dirty="0" err="1">
                <a:solidFill>
                  <a:srgbClr val="000000"/>
                </a:solidFill>
                <a:latin typeface="+mj-lt"/>
              </a:rPr>
              <a:t>Куцевол</a:t>
            </a:r>
            <a:endParaRPr lang="en-US" sz="1600" b="1" i="0" u="none" strike="noStrike" dirty="0">
              <a:solidFill>
                <a:srgbClr val="000000"/>
              </a:solidFill>
              <a:effectLst/>
              <a:latin typeface="+mj-lt"/>
            </a:endParaRPr>
          </a:p>
          <a:p>
            <a:pPr algn="ctr" eaLnBrk="1" hangingPunct="1">
              <a:lnSpc>
                <a:spcPct val="110000"/>
              </a:lnSpc>
              <a:defRPr/>
            </a:pPr>
            <a:r>
              <a:rPr kumimoji="0" lang="ru-RU" altLang="ru-RU" sz="1000" dirty="0">
                <a:solidFill>
                  <a:srgbClr val="000000"/>
                </a:solidFill>
                <a:latin typeface="+mn-lt"/>
              </a:rPr>
              <a:t>Руководитель отдела подбора персонала Центральная и Восточная Европа, Ближний Восток, Африка, Турция, Россия, Украина, СНГ</a:t>
            </a:r>
            <a:endParaRPr kumimoji="0" lang="en-US" altLang="ru-RU" sz="1000" dirty="0">
              <a:solidFill>
                <a:srgbClr val="000000"/>
              </a:solidFill>
              <a:latin typeface="+mn-lt"/>
            </a:endParaRPr>
          </a:p>
          <a:p>
            <a:pPr algn="ctr" eaLnBrk="1" hangingPunct="1">
              <a:lnSpc>
                <a:spcPct val="110000"/>
              </a:lnSpc>
              <a:defRPr/>
            </a:pPr>
            <a:r>
              <a:rPr kumimoji="0" lang="en-US" altLang="ru-RU" sz="1200" b="1" dirty="0">
                <a:solidFill>
                  <a:srgbClr val="000000"/>
                </a:solidFill>
                <a:latin typeface="+mn-lt"/>
              </a:rPr>
              <a:t>Johnson &amp; Johnson</a:t>
            </a:r>
            <a:r>
              <a:rPr kumimoji="0" lang="ru-RU" altLang="ru-RU" sz="1200" b="1" dirty="0">
                <a:latin typeface="+mn-lt"/>
              </a:rPr>
              <a:t> </a:t>
            </a:r>
            <a:endParaRPr kumimoji="0" lang="ru-RU" altLang="ru-RU" sz="1200" dirty="0">
              <a:latin typeface="+mn-lt"/>
            </a:endParaRPr>
          </a:p>
        </p:txBody>
      </p:sp>
      <p:sp>
        <p:nvSpPr>
          <p:cNvPr id="14339" name="Название 1"/>
          <p:cNvSpPr txBox="1">
            <a:spLocks/>
          </p:cNvSpPr>
          <p:nvPr/>
        </p:nvSpPr>
        <p:spPr bwMode="auto">
          <a:xfrm>
            <a:off x="1043608" y="1923678"/>
            <a:ext cx="7056784" cy="1655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defRPr/>
            </a:pPr>
            <a:r>
              <a:rPr lang="ru-RU" sz="3000" b="1" dirty="0">
                <a:solidFill>
                  <a:srgbClr val="000000"/>
                </a:solidFill>
                <a:latin typeface="+mj-lt"/>
              </a:rPr>
              <a:t>Как подбирать персонал удаленно:</a:t>
            </a:r>
            <a:endParaRPr lang="en-US" sz="3000" b="1" dirty="0">
              <a:solidFill>
                <a:srgbClr val="000000"/>
              </a:solidFill>
              <a:latin typeface="+mj-lt"/>
            </a:endParaRPr>
          </a:p>
          <a:p>
            <a:pPr algn="ctr" eaLnBrk="1" hangingPunct="1">
              <a:defRPr/>
            </a:pPr>
            <a:r>
              <a:rPr lang="ru-RU" sz="3000" b="1" dirty="0">
                <a:solidFill>
                  <a:srgbClr val="000000"/>
                </a:solidFill>
                <a:latin typeface="+mj-lt"/>
              </a:rPr>
              <a:t>инструменты и подходы, которые помогут не упустить ценного кандидата</a:t>
            </a:r>
            <a:endParaRPr lang="ru-RU" altLang="ru-RU" sz="3000" b="1" dirty="0">
              <a:solidFill>
                <a:srgbClr val="000000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7CBA6E3-55E2-4E10-B32B-E85FC3DF60D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1520" y="1851670"/>
            <a:ext cx="5400600" cy="3024336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EBAC03E-1700-4775-941C-C76CB9275D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956003"/>
            <a:ext cx="7713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Aft>
                <a:spcPts val="1000"/>
              </a:spcAft>
            </a:pPr>
            <a:r>
              <a:rPr kumimoji="0" lang="ru-RU" altLang="ru-RU" sz="2800" b="1" dirty="0"/>
              <a:t>Каналы передачи информации</a:t>
            </a:r>
          </a:p>
        </p:txBody>
      </p:sp>
      <p:sp>
        <p:nvSpPr>
          <p:cNvPr id="5" name="Прямоугольник 3">
            <a:extLst>
              <a:ext uri="{FF2B5EF4-FFF2-40B4-BE49-F238E27FC236}">
                <a16:creationId xmlns:a16="http://schemas.microsoft.com/office/drawing/2014/main" id="{04B1F3DB-A4D1-4ED9-8DE6-C8C1D39D4D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6137" y="2155572"/>
            <a:ext cx="3168351" cy="2072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eaLnBrk="1" hangingPunct="1">
              <a:spcAft>
                <a:spcPts val="1000"/>
              </a:spcAft>
              <a:buClr>
                <a:srgbClr val="990033"/>
              </a:buClr>
              <a:buFont typeface="Wingdings" panose="05000000000000000000" pitchFamily="2" charset="2"/>
              <a:buChar char="ü"/>
            </a:pPr>
            <a:r>
              <a:rPr kumimoji="0" lang="ru-RU" altLang="ru-RU" sz="1400" dirty="0"/>
              <a:t>Поза и жесты составляют около </a:t>
            </a:r>
            <a:r>
              <a:rPr kumimoji="0" lang="ru-RU" altLang="ru-RU" sz="1400" b="1" dirty="0"/>
              <a:t>40%</a:t>
            </a:r>
            <a:r>
              <a:rPr kumimoji="0" lang="ru-RU" altLang="ru-RU" sz="1400" dirty="0"/>
              <a:t> всей передаваемой информации</a:t>
            </a:r>
          </a:p>
          <a:p>
            <a:pPr marL="457200" indent="-457200" eaLnBrk="1" hangingPunct="1">
              <a:spcAft>
                <a:spcPts val="1000"/>
              </a:spcAft>
              <a:buClr>
                <a:srgbClr val="990033"/>
              </a:buClr>
              <a:buFont typeface="Wingdings" panose="05000000000000000000" pitchFamily="2" charset="2"/>
              <a:buChar char="ü"/>
            </a:pPr>
            <a:r>
              <a:rPr kumimoji="0" lang="ru-RU" altLang="ru-RU" sz="1400" dirty="0"/>
              <a:t>В условиях онлайн-интервью невербальные проявления почти </a:t>
            </a:r>
            <a:r>
              <a:rPr kumimoji="0" lang="ru-RU" altLang="ru-RU" sz="1400" b="1" dirty="0"/>
              <a:t>незаметны</a:t>
            </a:r>
          </a:p>
          <a:p>
            <a:pPr marL="457200" indent="-457200" eaLnBrk="1" hangingPunct="1">
              <a:spcAft>
                <a:spcPts val="1000"/>
              </a:spcAft>
              <a:buClr>
                <a:srgbClr val="990033"/>
              </a:buClr>
              <a:buFont typeface="Wingdings" panose="05000000000000000000" pitchFamily="2" charset="2"/>
              <a:buChar char="ü"/>
            </a:pPr>
            <a:r>
              <a:rPr kumimoji="0" lang="ru-RU" altLang="ru-RU" sz="1400" dirty="0"/>
              <a:t>Качество принимаемых решений </a:t>
            </a:r>
            <a:r>
              <a:rPr kumimoji="0" lang="ru-RU" altLang="ru-RU" sz="1400" b="1" dirty="0"/>
              <a:t>не должно </a:t>
            </a:r>
            <a:r>
              <a:rPr kumimoji="0" lang="ru-RU" altLang="ru-RU" sz="1400" dirty="0"/>
              <a:t>страдать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EBAC03E-1700-4775-941C-C76CB9275D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956003"/>
            <a:ext cx="7713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Aft>
                <a:spcPts val="1000"/>
              </a:spcAft>
            </a:pPr>
            <a:r>
              <a:rPr kumimoji="0" lang="ru-RU" altLang="ru-RU" sz="2800" b="1" dirty="0"/>
              <a:t>Инструменты оценки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0623D8A-DDCB-4F18-ACE1-B7AE34DA39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49" y="1779662"/>
            <a:ext cx="1072891" cy="3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8F5C5C7-56A6-485C-BEEE-5BE077EC3B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2571838"/>
            <a:ext cx="1515789" cy="792000"/>
          </a:xfrm>
          <a:prstGeom prst="rect">
            <a:avLst/>
          </a:prstGeom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C787C270-B438-47BC-9DD5-0D48E9C77E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975" y="3651870"/>
            <a:ext cx="1917043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2487375-E8C1-480D-8487-826421595E04}"/>
              </a:ext>
            </a:extLst>
          </p:cNvPr>
          <p:cNvSpPr txBox="1"/>
          <p:nvPr/>
        </p:nvSpPr>
        <p:spPr>
          <a:xfrm>
            <a:off x="2627784" y="1671485"/>
            <a:ext cx="61206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Тесты на умение анализировать числовую и текстовую информацию позволяют оценить способности кандидата</a:t>
            </a:r>
          </a:p>
          <a:p>
            <a:endParaRPr lang="ru-RU" sz="1600" dirty="0"/>
          </a:p>
          <a:p>
            <a:endParaRPr lang="ru-RU" sz="1600" dirty="0"/>
          </a:p>
          <a:p>
            <a:r>
              <a:rPr lang="ru-RU" sz="1600" dirty="0"/>
              <a:t>Профессиональные личностные опросники позволяют оценить уровень развития компетенций кандидата и его мотивацию</a:t>
            </a:r>
          </a:p>
          <a:p>
            <a:endParaRPr lang="ru-RU" sz="1600" dirty="0"/>
          </a:p>
          <a:p>
            <a:endParaRPr lang="ru-RU" sz="1600" dirty="0"/>
          </a:p>
          <a:p>
            <a:r>
              <a:rPr lang="ru-RU" sz="1600" dirty="0"/>
              <a:t>Инструменты для проведения видео-интервью позволяют провести собеседование по компетенциям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C49786B-0DE6-470C-90DC-228C3B19DEFD}"/>
              </a:ext>
            </a:extLst>
          </p:cNvPr>
          <p:cNvSpPr/>
          <p:nvPr/>
        </p:nvSpPr>
        <p:spPr>
          <a:xfrm>
            <a:off x="2483768" y="4456135"/>
            <a:ext cx="50590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Aft>
                <a:spcPts val="1000"/>
              </a:spcAft>
            </a:pPr>
            <a:r>
              <a:rPr lang="ru-RU" sz="1600" b="1" dirty="0">
                <a:solidFill>
                  <a:srgbClr val="006699"/>
                </a:solidFill>
              </a:rPr>
              <a:t>Хорошей практикой является проведение финальных собеседований в офисе компании</a:t>
            </a:r>
            <a:endParaRPr lang="ru-RU" sz="1600" dirty="0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368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EBAC03E-1700-4775-941C-C76CB9275D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1" y="956003"/>
            <a:ext cx="532859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Aft>
                <a:spcPts val="1000"/>
              </a:spcAft>
            </a:pPr>
            <a:r>
              <a:rPr kumimoji="0" lang="ru-RU" altLang="ru-RU" sz="2800" b="1" dirty="0"/>
              <a:t>Избегайте неосознанных предубеждений</a:t>
            </a:r>
          </a:p>
        </p:txBody>
      </p:sp>
      <p:pic>
        <p:nvPicPr>
          <p:cNvPr id="10" name="Picture 2" descr="flat lay photography of eight coffee latte in mugs on round table">
            <a:extLst>
              <a:ext uri="{FF2B5EF4-FFF2-40B4-BE49-F238E27FC236}">
                <a16:creationId xmlns:a16="http://schemas.microsoft.com/office/drawing/2014/main" id="{217D9298-D7ED-4668-B4BC-796558D2A2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240971" y="806876"/>
            <a:ext cx="3904000" cy="43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8E8000C-109B-41F0-A7BB-2C0C8CDE69F8}"/>
              </a:ext>
            </a:extLst>
          </p:cNvPr>
          <p:cNvSpPr txBox="1"/>
          <p:nvPr/>
        </p:nvSpPr>
        <p:spPr>
          <a:xfrm>
            <a:off x="395536" y="2708215"/>
            <a:ext cx="42484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6699"/>
                </a:solidFill>
              </a:rPr>
              <a:t>Мысли и поступки в отношении других людей, которые человек не может сознательно контролировать</a:t>
            </a:r>
          </a:p>
        </p:txBody>
      </p:sp>
    </p:spTree>
    <p:extLst>
      <p:ext uri="{BB962C8B-B14F-4D97-AF65-F5344CB8AC3E}">
        <p14:creationId xmlns:p14="http://schemas.microsoft.com/office/powerpoint/2010/main" val="231781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EBAC03E-1700-4775-941C-C76CB9275D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1" y="956003"/>
            <a:ext cx="53285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Aft>
                <a:spcPts val="1000"/>
              </a:spcAft>
            </a:pPr>
            <a:r>
              <a:rPr kumimoji="0" lang="ru-RU" altLang="ru-RU" sz="2800" b="1" dirty="0"/>
              <a:t>Групповое мышление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5F87C6-EC4F-4F88-B077-F3297B0976A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78956" y="828690"/>
            <a:ext cx="3064386" cy="4356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2939EB3-50B7-48B7-AD85-447FCA133CC3}"/>
              </a:ext>
            </a:extLst>
          </p:cNvPr>
          <p:cNvSpPr txBox="1"/>
          <p:nvPr/>
        </p:nvSpPr>
        <p:spPr>
          <a:xfrm>
            <a:off x="395537" y="2370242"/>
            <a:ext cx="54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Стремление к гармонии или соответствию в группе приводит к неправильному принятию решений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63386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EBAC03E-1700-4775-941C-C76CB9275D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1" y="956003"/>
            <a:ext cx="53285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Aft>
                <a:spcPts val="1000"/>
              </a:spcAft>
            </a:pPr>
            <a:r>
              <a:rPr kumimoji="0" lang="ru-RU" altLang="ru-RU" sz="2800" b="1" dirty="0"/>
              <a:t>Фаворитизм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5F87C6-EC4F-4F88-B077-F3297B0976A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78956" y="828690"/>
            <a:ext cx="3064386" cy="4356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EEF4D2A-E063-4206-AF77-1B45556B712A}"/>
              </a:ext>
            </a:extLst>
          </p:cNvPr>
          <p:cNvSpPr txBox="1"/>
          <p:nvPr/>
        </p:nvSpPr>
        <p:spPr>
          <a:xfrm>
            <a:off x="283480" y="1851670"/>
            <a:ext cx="54406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/>
          </a:p>
          <a:p>
            <a:r>
              <a:rPr lang="ru-RU" sz="2400" dirty="0"/>
              <a:t>Склонность проявлять теплое отношение к людям, которые похожи на нас</a:t>
            </a:r>
            <a:r>
              <a:rPr lang="en-US" sz="2400" dirty="0"/>
              <a:t>; </a:t>
            </a:r>
            <a:r>
              <a:rPr lang="ru-RU" sz="2400" dirty="0"/>
              <a:t>благосклонность к тем, кто имеет с нами что-то общее</a:t>
            </a:r>
            <a:r>
              <a:rPr lang="en-US" sz="24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831014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EBAC03E-1700-4775-941C-C76CB9275D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1" y="956003"/>
            <a:ext cx="53285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Aft>
                <a:spcPts val="1000"/>
              </a:spcAft>
            </a:pPr>
            <a:r>
              <a:rPr kumimoji="0" lang="ru-RU" altLang="ru-RU" sz="2800" b="1" dirty="0"/>
              <a:t>Предвзятость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5F87C6-EC4F-4F88-B077-F3297B0976A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78956" y="828690"/>
            <a:ext cx="3064386" cy="4356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514724B-EE50-44ED-817F-6EB208BA1129}"/>
              </a:ext>
            </a:extLst>
          </p:cNvPr>
          <p:cNvSpPr txBox="1"/>
          <p:nvPr/>
        </p:nvSpPr>
        <p:spPr>
          <a:xfrm>
            <a:off x="400748" y="1779662"/>
            <a:ext cx="53285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dirty="0"/>
          </a:p>
          <a:p>
            <a:r>
              <a:rPr lang="ru-RU" sz="2400" dirty="0"/>
              <a:t>Тенденция к формированию стереотипов и предположений об определенных группах, что затрудняет получение объективного заключения об отдельных членах этой группы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63582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EBAC03E-1700-4775-941C-C76CB9275D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1" y="956003"/>
            <a:ext cx="53285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Aft>
                <a:spcPts val="1000"/>
              </a:spcAft>
            </a:pPr>
            <a:r>
              <a:rPr kumimoji="0" lang="ru-RU" altLang="ru-RU" sz="2800" b="1" dirty="0"/>
              <a:t>Как преодолеть?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6099F9-8280-4672-AE99-B77ACC25ADE0}"/>
              </a:ext>
            </a:extLst>
          </p:cNvPr>
          <p:cNvSpPr txBox="1"/>
          <p:nvPr/>
        </p:nvSpPr>
        <p:spPr>
          <a:xfrm>
            <a:off x="373344" y="1635646"/>
            <a:ext cx="671893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just">
              <a:buClr>
                <a:srgbClr val="01009A"/>
              </a:buClr>
              <a:buSzPct val="110000"/>
              <a:buFont typeface="Wingdings" panose="05000000000000000000" pitchFamily="2" charset="2"/>
              <a:buChar char="§"/>
            </a:pPr>
            <a:r>
              <a:rPr lang="ru-RU" sz="1200" dirty="0">
                <a:cs typeface="Calibri" panose="020F0502020204030204" pitchFamily="34" charset="0"/>
              </a:rPr>
              <a:t>И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збегайте давления времени при найме сотрудников</a:t>
            </a:r>
            <a:r>
              <a:rPr lang="ru-RU" sz="1200" dirty="0">
                <a:cs typeface="Calibri" panose="020F0502020204030204" pitchFamily="34" charset="0"/>
              </a:rPr>
              <a:t> и 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принятия решений на основе ограниченной информации.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algn="just">
              <a:buClr>
                <a:srgbClr val="01009A"/>
              </a:buClr>
              <a:buSzPct val="110000"/>
              <a:buFont typeface="Wingdings" panose="05000000000000000000" pitchFamily="2" charset="2"/>
              <a:buChar char="§"/>
            </a:pP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algn="just">
              <a:buClr>
                <a:srgbClr val="01009A"/>
              </a:buClr>
              <a:buSzPct val="110000"/>
              <a:buFont typeface="Wingdings" panose="05000000000000000000" pitchFamily="2" charset="2"/>
              <a:buChar char="§"/>
            </a:pPr>
            <a:r>
              <a:rPr lang="ru-RU" sz="1200" dirty="0">
                <a:cs typeface="Calibri" panose="020F0502020204030204" pitchFamily="34" charset="0"/>
              </a:rPr>
              <a:t>Руководствуйтесь профилем позиции, где указаны требуемые компетенции, навыки и опыт, а не интуицией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algn="just">
              <a:buClr>
                <a:srgbClr val="01009A"/>
              </a:buClr>
              <a:buSzPct val="110000"/>
              <a:buFont typeface="Wingdings" panose="05000000000000000000" pitchFamily="2" charset="2"/>
              <a:buChar char="§"/>
            </a:pP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algn="just">
              <a:buClr>
                <a:srgbClr val="01009A"/>
              </a:buClr>
              <a:buSzPct val="110000"/>
              <a:buFont typeface="Wingdings" panose="05000000000000000000" pitchFamily="2" charset="2"/>
              <a:buChar char="§"/>
            </a:pP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Не полагайтесь на первое впечатление.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algn="just">
              <a:buClr>
                <a:srgbClr val="01009A"/>
              </a:buClr>
              <a:buSzPct val="110000"/>
              <a:buFont typeface="Wingdings" panose="05000000000000000000" pitchFamily="2" charset="2"/>
              <a:buChar char="§"/>
            </a:pP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algn="just">
              <a:buClr>
                <a:srgbClr val="01009A"/>
              </a:buClr>
              <a:buSzPct val="110000"/>
              <a:buFont typeface="Wingdings" panose="05000000000000000000" pitchFamily="2" charset="2"/>
              <a:buChar char="§"/>
            </a:pP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Постарайтесь найти общий язык с каждым кандидатом, которого вы интервьюируете, независимо от происхождения, возраста и других характеристик. 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algn="just">
              <a:buClr>
                <a:srgbClr val="01009A"/>
              </a:buClr>
              <a:buSzPct val="110000"/>
              <a:buFont typeface="Wingdings" panose="05000000000000000000" pitchFamily="2" charset="2"/>
              <a:buChar char="§"/>
            </a:pP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algn="just">
              <a:buClr>
                <a:srgbClr val="01009A"/>
              </a:buClr>
              <a:buSzPct val="110000"/>
              <a:buFont typeface="Wingdings" panose="05000000000000000000" pitchFamily="2" charset="2"/>
              <a:buChar char="§"/>
            </a:pP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Не заостряйте внимание на негативных моментах. Негативная информация более влиятельна, чем позитивная.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algn="just">
              <a:buClr>
                <a:srgbClr val="01009A"/>
              </a:buClr>
              <a:buSzPct val="110000"/>
              <a:buFont typeface="Wingdings" panose="05000000000000000000" pitchFamily="2" charset="2"/>
              <a:buChar char="§"/>
            </a:pP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algn="just">
              <a:buClr>
                <a:srgbClr val="01009A"/>
              </a:buClr>
              <a:buSzPct val="110000"/>
              <a:buFont typeface="Wingdings" panose="05000000000000000000" pitchFamily="2" charset="2"/>
              <a:buChar char="§"/>
            </a:pP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Знайте свое дело. </a:t>
            </a: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algn="just">
              <a:buClr>
                <a:srgbClr val="01009A"/>
              </a:buClr>
              <a:buSzPct val="110000"/>
              <a:buFont typeface="Wingdings" panose="05000000000000000000" pitchFamily="2" charset="2"/>
              <a:buChar char="§"/>
            </a:pPr>
            <a:endParaRPr lang="en-US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algn="just">
              <a:buClr>
                <a:srgbClr val="01009A"/>
              </a:buClr>
              <a:buSzPct val="110000"/>
              <a:buFont typeface="Wingdings" panose="05000000000000000000" pitchFamily="2" charset="2"/>
              <a:buChar char="§"/>
            </a:pP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Не противопоставляйте кандидатов и сосредоточьтесь на объективной оценке каждого из них.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1009A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90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FE735504-C2B2-4472-BFE2-F45356F7D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975" y="2427734"/>
            <a:ext cx="84502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2" algn="ctr">
              <a:spcAft>
                <a:spcPts val="1800"/>
              </a:spcAft>
              <a:buClr>
                <a:schemeClr val="accent1"/>
              </a:buClr>
            </a:pPr>
            <a:r>
              <a:rPr lang="ru-RU" altLang="en-US" sz="3200" b="1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4076565515"/>
      </p:ext>
    </p:extLst>
  </p:cSld>
  <p:clrMapOvr>
    <a:masterClrMapping/>
  </p:clrMapOvr>
</p:sld>
</file>

<file path=ppt/theme/theme1.xml><?xml version="1.0" encoding="utf-8"?>
<a:theme xmlns:a="http://schemas.openxmlformats.org/drawingml/2006/main" name="shfd_videolessons_23 01 18">
  <a:themeElements>
    <a:clrScheme name="Пользовательские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shfd_videolessons_23 01 18.thmx</Template>
  <TotalTime>2964</TotalTime>
  <Words>284</Words>
  <Application>Microsoft Office PowerPoint</Application>
  <PresentationFormat>On-screen Show (16:9)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Wingdings</vt:lpstr>
      <vt:lpstr>shfd_videolessons_23 01 18</vt:lpstr>
      <vt:lpstr>Специальное оформление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Эксклюзив от ФНС:  как заполнять счета-фактуры  и регистры учета после 1 октября</dc:title>
  <dc:creator>User</dc:creator>
  <cp:lastModifiedBy>Kutsevol, Vasily [MEDRU]</cp:lastModifiedBy>
  <cp:revision>212</cp:revision>
  <dcterms:created xsi:type="dcterms:W3CDTF">2018-01-12T10:39:47Z</dcterms:created>
  <dcterms:modified xsi:type="dcterms:W3CDTF">2020-12-08T18:13:37Z</dcterms:modified>
</cp:coreProperties>
</file>