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9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10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11.xml" ContentType="application/vnd.openxmlformats-officedocument.theme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theme/theme12.xml" ContentType="application/vnd.openxmlformats-officedocument.theme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theme/theme13.xml" ContentType="application/vnd.openxmlformats-officedocument.theme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theme/theme14.xml" ContentType="application/vnd.openxmlformats-officedocument.theme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theme/theme15.xml" ContentType="application/vnd.openxmlformats-officedocument.theme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theme/theme16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1" r:id="rId2"/>
    <p:sldMasterId id="2147483673" r:id="rId3"/>
    <p:sldMasterId id="2147483675" r:id="rId4"/>
    <p:sldMasterId id="2147483677" r:id="rId5"/>
    <p:sldMasterId id="2147483679" r:id="rId6"/>
    <p:sldMasterId id="2147483681" r:id="rId7"/>
    <p:sldMasterId id="2147483755" r:id="rId8"/>
    <p:sldMasterId id="2147483779" r:id="rId9"/>
    <p:sldMasterId id="2147483791" r:id="rId10"/>
    <p:sldMasterId id="2147483827" r:id="rId11"/>
    <p:sldMasterId id="2147483840" r:id="rId12"/>
    <p:sldMasterId id="2147483852" r:id="rId13"/>
    <p:sldMasterId id="2147483876" r:id="rId14"/>
    <p:sldMasterId id="2147483914" r:id="rId15"/>
    <p:sldMasterId id="2147483939" r:id="rId16"/>
    <p:sldMasterId id="2147483956" r:id="rId17"/>
    <p:sldMasterId id="2147483968" r:id="rId18"/>
  </p:sldMasterIdLst>
  <p:notesMasterIdLst>
    <p:notesMasterId r:id="rId29"/>
  </p:notesMasterIdLst>
  <p:sldIdLst>
    <p:sldId id="407" r:id="rId19"/>
    <p:sldId id="402" r:id="rId20"/>
    <p:sldId id="404" r:id="rId21"/>
    <p:sldId id="403" r:id="rId22"/>
    <p:sldId id="410" r:id="rId23"/>
    <p:sldId id="400" r:id="rId24"/>
    <p:sldId id="405" r:id="rId25"/>
    <p:sldId id="401" r:id="rId26"/>
    <p:sldId id="406" r:id="rId27"/>
    <p:sldId id="409" r:id="rId28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820C"/>
    <a:srgbClr val="2B62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996" autoAdjust="0"/>
    <p:restoredTop sz="92950" autoAdjust="0"/>
  </p:normalViewPr>
  <p:slideViewPr>
    <p:cSldViewPr>
      <p:cViewPr>
        <p:scale>
          <a:sx n="78" d="100"/>
          <a:sy n="78" d="100"/>
        </p:scale>
        <p:origin x="1901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3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7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2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6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5.xml"/><Relationship Id="rId28" Type="http://schemas.openxmlformats.org/officeDocument/2006/relationships/slide" Target="slides/slide10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1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4.xml"/><Relationship Id="rId27" Type="http://schemas.openxmlformats.org/officeDocument/2006/relationships/slide" Target="slides/slide9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 dirty="0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091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dirty="0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7031BEC-FDC6-419B-9EC0-D475BAF81A74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52253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907633">
              <a:buFontTx/>
              <a:buNone/>
              <a:defRPr/>
            </a:pPr>
            <a:r>
              <a:rPr lang="ru-RU" dirty="0" smtClean="0">
                <a:solidFill>
                  <a:schemeClr val="tx2"/>
                </a:solidFill>
              </a:rPr>
              <a:t>2</a:t>
            </a:r>
            <a:endParaRPr lang="ru-RU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54880C-2E84-4881-B0C5-F6637D4F14AC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42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907633">
              <a:buFontTx/>
              <a:buNone/>
              <a:defRPr/>
            </a:pPr>
            <a:r>
              <a:rPr lang="ru-RU" dirty="0" smtClean="0">
                <a:solidFill>
                  <a:schemeClr val="tx2"/>
                </a:solidFill>
              </a:rPr>
              <a:t>2</a:t>
            </a:r>
            <a:endParaRPr lang="ru-RU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54880C-2E84-4881-B0C5-F6637D4F14AC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7302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0.xml"/><Relationship Id="rId4" Type="http://schemas.openxmlformats.org/officeDocument/2006/relationships/hyperlink" Target="http://www.rosatom.ru/" TargetMode="Externa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1.xml"/><Relationship Id="rId4" Type="http://schemas.openxmlformats.org/officeDocument/2006/relationships/hyperlink" Target="http://www.rosatom.ru/" TargetMode="Externa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www.rosatom.ru/" TargetMode="Externa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2.xml"/><Relationship Id="rId4" Type="http://schemas.openxmlformats.org/officeDocument/2006/relationships/hyperlink" Target="http://www.rosatom.ru/" TargetMode="Externa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3.xml"/><Relationship Id="rId4" Type="http://schemas.openxmlformats.org/officeDocument/2006/relationships/hyperlink" Target="http://www.rosatom.ru/" TargetMode="Externa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tags" Target="../tags/tag2.xml"/><Relationship Id="rId7" Type="http://schemas.openxmlformats.org/officeDocument/2006/relationships/image" Target="../media/image16.pn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slideMaster" Target="../slideMasters/slideMaster16.xml"/><Relationship Id="rId4" Type="http://schemas.openxmlformats.org/officeDocument/2006/relationships/tags" Target="../tags/tag3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Relationship Id="rId5" Type="http://schemas.openxmlformats.org/officeDocument/2006/relationships/slide" Target="../slides/slide6.xml"/><Relationship Id="rId4" Type="http://schemas.openxmlformats.org/officeDocument/2006/relationships/hyperlink" Target="http://www.rosatom.ru/" TargetMode="Externa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Relationship Id="rId5" Type="http://schemas.openxmlformats.org/officeDocument/2006/relationships/slide" Target="../slides/slide6.xml"/><Relationship Id="rId4" Type="http://schemas.openxmlformats.org/officeDocument/2006/relationships/hyperlink" Target="http://www.rosatom.ru/" TargetMode="Externa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5.xml"/><Relationship Id="rId5" Type="http://schemas.openxmlformats.org/officeDocument/2006/relationships/slide" Target="../slides/slide6.xml"/><Relationship Id="rId4" Type="http://schemas.openxmlformats.org/officeDocument/2006/relationships/hyperlink" Target="http://www.rosatom.ru/" TargetMode="Externa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6.xml"/><Relationship Id="rId5" Type="http://schemas.openxmlformats.org/officeDocument/2006/relationships/slide" Target="../slides/slide6.xml"/><Relationship Id="rId4" Type="http://schemas.openxmlformats.org/officeDocument/2006/relationships/hyperlink" Target="http://www.rosatom.ru/" TargetMode="Externa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7.xml"/><Relationship Id="rId5" Type="http://schemas.openxmlformats.org/officeDocument/2006/relationships/slide" Target="../slides/slide6.xml"/><Relationship Id="rId4" Type="http://schemas.openxmlformats.org/officeDocument/2006/relationships/hyperlink" Target="http://www.rosatom.ru/" TargetMode="Externa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2775" y="2181225"/>
            <a:ext cx="8280400" cy="1031875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130000"/>
              </a:lnSpc>
              <a:defRPr sz="1800"/>
            </a:lvl1pPr>
          </a:lstStyle>
          <a:p>
            <a:pPr lvl="0"/>
            <a:r>
              <a:rPr lang="ru-RU" noProof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2775" y="3284538"/>
            <a:ext cx="3743325" cy="649287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ru-RU" noProof="0"/>
              <a:t>Образец подзаголовка</a:t>
            </a:r>
          </a:p>
        </p:txBody>
      </p:sp>
      <p:pic>
        <p:nvPicPr>
          <p:cNvPr id="3076" name="navigation8" descr="ujkm,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93688"/>
            <a:ext cx="1674813" cy="1481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362CC80-4614-4465-9499-952509A309D0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0437729"/>
      </p:ext>
    </p:extLst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6BD55C-2E74-401F-90A4-ED175D57688F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779462"/>
      </p:ext>
    </p:extLst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0" y="0"/>
            <a:ext cx="2105025" cy="6273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0"/>
            <a:ext cx="6167437" cy="6273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51ABF0-CF6E-467B-9E05-332E315BC95B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321334"/>
      </p:ext>
    </p:extLst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11188" y="4652963"/>
            <a:ext cx="7723187" cy="360362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/>
              <a:t>Образец подзаголовка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11188" y="2455863"/>
            <a:ext cx="7723187" cy="2139950"/>
          </a:xfrm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/>
          <a:lstStyle>
            <a:lvl1pPr>
              <a:lnSpc>
                <a:spcPct val="120000"/>
              </a:lnSpc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/>
              <a:t>Образец заголовка</a:t>
            </a:r>
          </a:p>
        </p:txBody>
      </p:sp>
      <p:pic>
        <p:nvPicPr>
          <p:cNvPr id="57348" name="navigation8" descr="ujkm,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13" y="511175"/>
            <a:ext cx="1392237" cy="123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349" name="Text Box 5">
            <a:hlinkClick r:id="rId4"/>
          </p:cNvPr>
          <p:cNvSpPr txBox="1">
            <a:spLocks noChangeArrowheads="1"/>
          </p:cNvSpPr>
          <p:nvPr userDrawn="1"/>
        </p:nvSpPr>
        <p:spPr bwMode="auto">
          <a:xfrm>
            <a:off x="612775" y="5554663"/>
            <a:ext cx="13906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="1" dirty="0">
                <a:solidFill>
                  <a:srgbClr val="003274"/>
                </a:solidFill>
                <a:cs typeface="Arial" pitchFamily="34" charset="0"/>
              </a:rPr>
              <a:t>www.rosatom.ru</a:t>
            </a:r>
            <a:endParaRPr lang="ru-RU" sz="1400" b="1" dirty="0">
              <a:solidFill>
                <a:srgbClr val="003274"/>
              </a:solidFill>
              <a:cs typeface="Arial" pitchFamily="34" charset="0"/>
            </a:endParaRPr>
          </a:p>
        </p:txBody>
      </p:sp>
      <p:sp>
        <p:nvSpPr>
          <p:cNvPr id="57350" name="navigation1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5849938" y="1076325"/>
            <a:ext cx="360362" cy="360363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1DCF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accent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/>
            <a:r>
              <a:rPr lang="ru-RU" sz="2400" b="1" dirty="0">
                <a:solidFill>
                  <a:srgbClr val="FFFFFF"/>
                </a:solidFill>
                <a:cs typeface="Arial" pitchFamily="34" charset="0"/>
              </a:rPr>
              <a:t>1</a:t>
            </a:r>
          </a:p>
        </p:txBody>
      </p:sp>
      <p:sp>
        <p:nvSpPr>
          <p:cNvPr id="57351" name="navigation2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6232525" y="1076325"/>
            <a:ext cx="360363" cy="360363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chemeClr val="accent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/>
            <a:r>
              <a:rPr lang="ru-RU" sz="2400" b="1" dirty="0">
                <a:solidFill>
                  <a:srgbClr val="003274"/>
                </a:solidFill>
                <a:cs typeface="Arial" pitchFamily="34" charset="0"/>
              </a:rPr>
              <a:t>2</a:t>
            </a:r>
          </a:p>
        </p:txBody>
      </p:sp>
      <p:sp>
        <p:nvSpPr>
          <p:cNvPr id="57352" name="navigation3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6615113" y="1076325"/>
            <a:ext cx="360362" cy="360363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1DCF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/>
            <a:r>
              <a:rPr lang="ru-RU" sz="2400" b="1" dirty="0">
                <a:solidFill>
                  <a:srgbClr val="FFFFFF"/>
                </a:solidFill>
                <a:cs typeface="Arial" pitchFamily="34" charset="0"/>
              </a:rPr>
              <a:t>3</a:t>
            </a:r>
          </a:p>
        </p:txBody>
      </p:sp>
      <p:sp>
        <p:nvSpPr>
          <p:cNvPr id="57353" name="navigation4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6997700" y="1076325"/>
            <a:ext cx="360363" cy="360363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1DCF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/>
            <a:r>
              <a:rPr lang="ru-RU" sz="2400" b="1" dirty="0">
                <a:solidFill>
                  <a:srgbClr val="FFFFFF"/>
                </a:solidFill>
                <a:cs typeface="Arial" pitchFamily="34" charset="0"/>
              </a:rPr>
              <a:t>4</a:t>
            </a:r>
          </a:p>
        </p:txBody>
      </p:sp>
      <p:sp>
        <p:nvSpPr>
          <p:cNvPr id="57354" name="navigation5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7380288" y="1076325"/>
            <a:ext cx="360362" cy="360363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1DCF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/>
            <a:r>
              <a:rPr lang="ru-RU" sz="2400" b="1" dirty="0">
                <a:solidFill>
                  <a:srgbClr val="FFFFFF"/>
                </a:solidFill>
                <a:cs typeface="Arial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257986792"/>
      </p:ext>
    </p:extLst>
  </p:cSld>
  <p:clrMapOvr>
    <a:masterClrMapping/>
  </p:clrMapOvr>
  <p:transition>
    <p:split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BF51983-B1DD-4465-9F43-61BEC60B3EE4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876807"/>
      </p:ext>
    </p:extLst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0C4ECAE-0CB9-4BB8-A018-CE7E86C3980A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959133"/>
      </p:ext>
    </p:extLst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8313" y="1125538"/>
            <a:ext cx="413543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6150" y="1125538"/>
            <a:ext cx="4137025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0CDD38C-0C72-427A-9D73-F468DFB3D3C2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367437"/>
      </p:ext>
    </p:extLst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5C47D0B-7345-4F55-BDDD-F301D4AE5210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900893"/>
      </p:ext>
    </p:extLst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4286CF9-8135-4821-A4DF-CFC94B6148C6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205537"/>
      </p:ext>
    </p:extLst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9D9AC34-9EB3-4579-90F2-CA408170DA18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431615"/>
      </p:ext>
    </p:extLst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C53EFCE-27D4-4774-9F56-0ED50BAD4AB0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5525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0" y="0"/>
            <a:ext cx="2105025" cy="6273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0"/>
            <a:ext cx="6167437" cy="6273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D14C4EB-BC40-45F2-92CB-BB939E099593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6758218"/>
      </p:ext>
    </p:extLst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0A90E32-3A3D-409F-8E85-F29F0C698124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586937"/>
      </p:ext>
    </p:extLst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770C9CF-C0E2-4730-9486-06CB7D8A38D8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387070"/>
      </p:ext>
    </p:extLst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0" y="0"/>
            <a:ext cx="2105025" cy="6273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0"/>
            <a:ext cx="6167437" cy="6273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3059BA2-5144-4F35-887C-9A694280F233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811943"/>
      </p:ext>
    </p:extLst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11188" y="4652963"/>
            <a:ext cx="7723187" cy="360362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/>
              <a:t>Образец подзаголовка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11188" y="2455863"/>
            <a:ext cx="7723187" cy="2139950"/>
          </a:xfrm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/>
          <a:lstStyle>
            <a:lvl1pPr>
              <a:lnSpc>
                <a:spcPct val="120000"/>
              </a:lnSpc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/>
              <a:t>Образец заголовка</a:t>
            </a:r>
          </a:p>
        </p:txBody>
      </p:sp>
      <p:pic>
        <p:nvPicPr>
          <p:cNvPr id="59396" name="navigation8" descr="ujkm,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13" y="511175"/>
            <a:ext cx="1392237" cy="123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397" name="Text Box 5">
            <a:hlinkClick r:id="rId4"/>
          </p:cNvPr>
          <p:cNvSpPr txBox="1">
            <a:spLocks noChangeArrowheads="1"/>
          </p:cNvSpPr>
          <p:nvPr userDrawn="1"/>
        </p:nvSpPr>
        <p:spPr bwMode="auto">
          <a:xfrm>
            <a:off x="612775" y="5554663"/>
            <a:ext cx="13906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="1" dirty="0">
                <a:solidFill>
                  <a:srgbClr val="003274"/>
                </a:solidFill>
                <a:cs typeface="Arial" pitchFamily="34" charset="0"/>
              </a:rPr>
              <a:t>www.rosatom.ru</a:t>
            </a:r>
            <a:endParaRPr lang="ru-RU" sz="1400" b="1" dirty="0">
              <a:solidFill>
                <a:srgbClr val="003274"/>
              </a:solidFill>
              <a:cs typeface="Arial" pitchFamily="34" charset="0"/>
            </a:endParaRPr>
          </a:p>
        </p:txBody>
      </p:sp>
      <p:sp>
        <p:nvSpPr>
          <p:cNvPr id="59398" name="navigation1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5849938" y="1076325"/>
            <a:ext cx="360362" cy="360363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1DCF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accent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/>
            <a:r>
              <a:rPr lang="ru-RU" sz="2400" b="1" dirty="0">
                <a:solidFill>
                  <a:srgbClr val="FFFFFF"/>
                </a:solidFill>
                <a:cs typeface="Arial" pitchFamily="34" charset="0"/>
              </a:rPr>
              <a:t>1</a:t>
            </a:r>
          </a:p>
        </p:txBody>
      </p:sp>
      <p:sp>
        <p:nvSpPr>
          <p:cNvPr id="59399" name="navigation2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6232525" y="1076325"/>
            <a:ext cx="360363" cy="360363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1DCF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/>
            <a:r>
              <a:rPr lang="ru-RU" sz="2400" b="1" dirty="0">
                <a:solidFill>
                  <a:srgbClr val="FFFFFF"/>
                </a:solidFill>
                <a:cs typeface="Arial" pitchFamily="34" charset="0"/>
              </a:rPr>
              <a:t>2</a:t>
            </a:r>
          </a:p>
        </p:txBody>
      </p:sp>
      <p:sp>
        <p:nvSpPr>
          <p:cNvPr id="59400" name="navigation3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6615113" y="1076325"/>
            <a:ext cx="360362" cy="360363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chemeClr val="accent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/>
            <a:r>
              <a:rPr lang="ru-RU" sz="2400" b="1" dirty="0">
                <a:solidFill>
                  <a:srgbClr val="003274"/>
                </a:solidFill>
                <a:cs typeface="Arial" pitchFamily="34" charset="0"/>
              </a:rPr>
              <a:t>3</a:t>
            </a:r>
          </a:p>
        </p:txBody>
      </p:sp>
      <p:sp>
        <p:nvSpPr>
          <p:cNvPr id="59401" name="navigation4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6997700" y="1076325"/>
            <a:ext cx="360363" cy="360363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1DCF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/>
            <a:r>
              <a:rPr lang="ru-RU" sz="2400" b="1" dirty="0">
                <a:solidFill>
                  <a:srgbClr val="FFFFFF"/>
                </a:solidFill>
                <a:cs typeface="Arial" pitchFamily="34" charset="0"/>
              </a:rPr>
              <a:t>4</a:t>
            </a:r>
          </a:p>
        </p:txBody>
      </p:sp>
      <p:sp>
        <p:nvSpPr>
          <p:cNvPr id="59402" name="navigation5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7380288" y="1076325"/>
            <a:ext cx="360362" cy="360363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1DCF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/>
            <a:r>
              <a:rPr lang="ru-RU" sz="2400" b="1" dirty="0">
                <a:solidFill>
                  <a:srgbClr val="FFFFFF"/>
                </a:solidFill>
                <a:cs typeface="Arial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837485286"/>
      </p:ext>
    </p:extLst>
  </p:cSld>
  <p:clrMapOvr>
    <a:masterClrMapping/>
  </p:clrMapOvr>
  <p:transition>
    <p:split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9D7ABD2-B9D7-4998-A93B-AC501858492E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986664"/>
      </p:ext>
    </p:extLst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F889BB-BD49-4F39-8C81-004EB6CDD451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028880"/>
      </p:ext>
    </p:extLst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8313" y="1125538"/>
            <a:ext cx="413543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6150" y="1125538"/>
            <a:ext cx="4137025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D3C6A32-B2ED-4876-A0AE-A9DBFEBD54CA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533422"/>
      </p:ext>
    </p:extLst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CE61997-8761-4257-AB32-70568A7B3734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272579"/>
      </p:ext>
    </p:extLst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F39242A-6D4C-462F-A622-4881D24ACD0E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158392"/>
      </p:ext>
    </p:extLst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094DA9B-9427-4054-8D2A-CDE2337368D1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953126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2455863"/>
            <a:ext cx="7723187" cy="2139950"/>
          </a:xfrm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/>
          <a:lstStyle>
            <a:lvl1pPr>
              <a:lnSpc>
                <a:spcPct val="120000"/>
              </a:lnSpc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/>
              <a:t>Образец заголовка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188" y="4652963"/>
            <a:ext cx="7723187" cy="360362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/>
              <a:t>Образец подзаголовка</a:t>
            </a:r>
          </a:p>
        </p:txBody>
      </p:sp>
      <p:pic>
        <p:nvPicPr>
          <p:cNvPr id="10244" name="navigation8" descr="ujkm,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13" y="511175"/>
            <a:ext cx="1392237" cy="123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5" name="Text Box 5">
            <a:hlinkClick r:id="rId4"/>
          </p:cNvPr>
          <p:cNvSpPr txBox="1">
            <a:spLocks noChangeArrowheads="1"/>
          </p:cNvSpPr>
          <p:nvPr userDrawn="1"/>
        </p:nvSpPr>
        <p:spPr bwMode="auto">
          <a:xfrm>
            <a:off x="612775" y="5554663"/>
            <a:ext cx="13906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="1" dirty="0">
                <a:solidFill>
                  <a:schemeClr val="hlink"/>
                </a:solidFill>
                <a:cs typeface="Arial" pitchFamily="34" charset="0"/>
              </a:rPr>
              <a:t>www.rosatom.ru</a:t>
            </a:r>
            <a:endParaRPr lang="ru-RU" sz="1400" b="1" dirty="0">
              <a:solidFill>
                <a:schemeClr val="hlink"/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>
    <p:split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38AA6B6-2F5B-481C-B204-306F577A5842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669570"/>
      </p:ext>
    </p:extLst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769E2C2-18F2-4F58-B698-E1369305E62A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82119"/>
      </p:ext>
    </p:extLst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B19F400-4CF4-44AD-8C77-2DA12FCABD8D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720475"/>
      </p:ext>
    </p:extLst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0" y="0"/>
            <a:ext cx="2105025" cy="6273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0"/>
            <a:ext cx="6167437" cy="6273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0F73881-EA2A-4D0B-BFDE-A37E52162598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462072"/>
      </p:ext>
    </p:extLst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11188" y="4652963"/>
            <a:ext cx="7723187" cy="360362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/>
              <a:t>Образец подзаголовка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11188" y="2455863"/>
            <a:ext cx="7723187" cy="2139950"/>
          </a:xfrm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/>
          <a:lstStyle>
            <a:lvl1pPr>
              <a:lnSpc>
                <a:spcPct val="120000"/>
              </a:lnSpc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/>
              <a:t>Образец заголовка</a:t>
            </a:r>
          </a:p>
        </p:txBody>
      </p:sp>
      <p:pic>
        <p:nvPicPr>
          <p:cNvPr id="61444" name="navigation8" descr="ujkm,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13" y="511175"/>
            <a:ext cx="1392237" cy="123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45" name="Text Box 5">
            <a:hlinkClick r:id="rId4"/>
          </p:cNvPr>
          <p:cNvSpPr txBox="1">
            <a:spLocks noChangeArrowheads="1"/>
          </p:cNvSpPr>
          <p:nvPr userDrawn="1"/>
        </p:nvSpPr>
        <p:spPr bwMode="auto">
          <a:xfrm>
            <a:off x="612775" y="5554663"/>
            <a:ext cx="13906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="1" dirty="0">
                <a:solidFill>
                  <a:srgbClr val="003274"/>
                </a:solidFill>
                <a:cs typeface="Arial" pitchFamily="34" charset="0"/>
              </a:rPr>
              <a:t>www.rosatom.ru</a:t>
            </a:r>
            <a:endParaRPr lang="ru-RU" sz="1400" b="1" dirty="0">
              <a:solidFill>
                <a:srgbClr val="003274"/>
              </a:solidFill>
              <a:cs typeface="Arial" pitchFamily="34" charset="0"/>
            </a:endParaRPr>
          </a:p>
        </p:txBody>
      </p:sp>
      <p:sp>
        <p:nvSpPr>
          <p:cNvPr id="61446" name="navigation1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5849938" y="1076325"/>
            <a:ext cx="360362" cy="360363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1DCF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accent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/>
            <a:r>
              <a:rPr lang="ru-RU" sz="2400" b="1" dirty="0">
                <a:solidFill>
                  <a:srgbClr val="FFFFFF"/>
                </a:solidFill>
                <a:cs typeface="Arial" pitchFamily="34" charset="0"/>
              </a:rPr>
              <a:t>1</a:t>
            </a:r>
          </a:p>
        </p:txBody>
      </p:sp>
      <p:sp>
        <p:nvSpPr>
          <p:cNvPr id="61447" name="navigation2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6232525" y="1076325"/>
            <a:ext cx="360363" cy="360363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1DCF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/>
            <a:r>
              <a:rPr lang="ru-RU" sz="2400" b="1" dirty="0">
                <a:solidFill>
                  <a:srgbClr val="FFFFFF"/>
                </a:solidFill>
                <a:cs typeface="Arial" pitchFamily="34" charset="0"/>
              </a:rPr>
              <a:t>2</a:t>
            </a:r>
          </a:p>
        </p:txBody>
      </p:sp>
      <p:sp>
        <p:nvSpPr>
          <p:cNvPr id="61448" name="navigation3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6615113" y="1076325"/>
            <a:ext cx="360362" cy="360363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1DCF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/>
            <a:r>
              <a:rPr lang="ru-RU" sz="2400" b="1" dirty="0">
                <a:solidFill>
                  <a:srgbClr val="FFFFFF"/>
                </a:solidFill>
                <a:cs typeface="Arial" pitchFamily="34" charset="0"/>
              </a:rPr>
              <a:t>3</a:t>
            </a:r>
          </a:p>
        </p:txBody>
      </p:sp>
      <p:sp>
        <p:nvSpPr>
          <p:cNvPr id="61449" name="navigation4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6997700" y="1076325"/>
            <a:ext cx="360363" cy="360363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chemeClr val="accent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/>
            <a:r>
              <a:rPr lang="ru-RU" sz="2400" b="1" dirty="0">
                <a:solidFill>
                  <a:srgbClr val="003274"/>
                </a:solidFill>
                <a:cs typeface="Arial" pitchFamily="34" charset="0"/>
              </a:rPr>
              <a:t>4</a:t>
            </a:r>
          </a:p>
        </p:txBody>
      </p:sp>
      <p:sp>
        <p:nvSpPr>
          <p:cNvPr id="61450" name="navigation5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7380288" y="1076325"/>
            <a:ext cx="360362" cy="360363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1DCF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/>
            <a:r>
              <a:rPr lang="ru-RU" sz="2400" b="1" dirty="0">
                <a:solidFill>
                  <a:srgbClr val="FFFFFF"/>
                </a:solidFill>
                <a:cs typeface="Arial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021645020"/>
      </p:ext>
    </p:extLst>
  </p:cSld>
  <p:clrMapOvr>
    <a:masterClrMapping/>
  </p:clrMapOvr>
  <p:transition>
    <p:split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C48832F-A6CD-4D75-94D3-E52D9C6A8F39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080780"/>
      </p:ext>
    </p:extLst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2B85FF1-F175-4A90-99DD-A152CC46D5C5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156474"/>
      </p:ext>
    </p:extLst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8313" y="1125538"/>
            <a:ext cx="413543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6150" y="1125538"/>
            <a:ext cx="4137025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1BD3DDD-742B-4DAA-BE8F-9D6AFA6F26FE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256866"/>
      </p:ext>
    </p:extLst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EE2F71E-38EA-4656-98D5-FA5ABC028AAB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960719"/>
      </p:ext>
    </p:extLst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99AD742-314F-42BC-9F2B-351F2134E3B8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551663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BAE9EA0-27CF-4AD9-8E7C-DF42FBCF8452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9187314"/>
      </p:ext>
    </p:extLst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A9E4510-DC31-4AE1-BCB0-23BD0FA24A2B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100988"/>
      </p:ext>
    </p:extLst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D73E6B7-56C7-4570-953E-4D6BE0DBFED4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207441"/>
      </p:ext>
    </p:extLst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9F776D3-3CA3-4804-9AF8-5EA2A09A4FF2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717533"/>
      </p:ext>
    </p:extLst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61DE246-A9E5-4038-8A81-9985CE0E290C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594132"/>
      </p:ext>
    </p:extLst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0" y="0"/>
            <a:ext cx="2105025" cy="6273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0"/>
            <a:ext cx="6167437" cy="6273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88D456A-5A97-4B35-8150-30555D2D7648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479938"/>
      </p:ext>
    </p:extLst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11188" y="4652963"/>
            <a:ext cx="7723187" cy="360362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/>
              <a:t>Образец подзаголовка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11188" y="2455863"/>
            <a:ext cx="7723187" cy="2139950"/>
          </a:xfrm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/>
          <a:lstStyle>
            <a:lvl1pPr>
              <a:lnSpc>
                <a:spcPct val="120000"/>
              </a:lnSpc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/>
              <a:t>Образец заголовка</a:t>
            </a:r>
          </a:p>
        </p:txBody>
      </p:sp>
      <p:pic>
        <p:nvPicPr>
          <p:cNvPr id="51204" name="navigation8" descr="ujkm,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13" y="511175"/>
            <a:ext cx="1392237" cy="123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05" name="Text Box 5">
            <a:hlinkClick r:id="rId4"/>
          </p:cNvPr>
          <p:cNvSpPr txBox="1">
            <a:spLocks noChangeArrowheads="1"/>
          </p:cNvSpPr>
          <p:nvPr userDrawn="1"/>
        </p:nvSpPr>
        <p:spPr bwMode="auto">
          <a:xfrm>
            <a:off x="612775" y="5554663"/>
            <a:ext cx="13906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="1" dirty="0">
                <a:solidFill>
                  <a:srgbClr val="003274"/>
                </a:solidFill>
                <a:cs typeface="Arial" pitchFamily="34" charset="0"/>
              </a:rPr>
              <a:t>www.rosatom.ru</a:t>
            </a:r>
            <a:endParaRPr lang="ru-RU" sz="1400" b="1" dirty="0">
              <a:solidFill>
                <a:srgbClr val="003274"/>
              </a:solidFill>
              <a:cs typeface="Arial" pitchFamily="34" charset="0"/>
            </a:endParaRPr>
          </a:p>
        </p:txBody>
      </p:sp>
      <p:sp>
        <p:nvSpPr>
          <p:cNvPr id="51206" name="navigation1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5849938" y="1076325"/>
            <a:ext cx="360362" cy="360363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1DCF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accent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/>
            <a:r>
              <a:rPr lang="ru-RU" sz="2400" b="1" dirty="0">
                <a:solidFill>
                  <a:srgbClr val="FFFFFF"/>
                </a:solidFill>
                <a:cs typeface="Arial" pitchFamily="34" charset="0"/>
              </a:rPr>
              <a:t>1</a:t>
            </a:r>
          </a:p>
        </p:txBody>
      </p:sp>
      <p:sp>
        <p:nvSpPr>
          <p:cNvPr id="51207" name="navigation2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6232525" y="1076325"/>
            <a:ext cx="360363" cy="360363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1DCF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/>
            <a:r>
              <a:rPr lang="ru-RU" sz="2400" b="1" dirty="0">
                <a:solidFill>
                  <a:srgbClr val="FFFFFF"/>
                </a:solidFill>
                <a:cs typeface="Arial" pitchFamily="34" charset="0"/>
              </a:rPr>
              <a:t>2</a:t>
            </a:r>
          </a:p>
        </p:txBody>
      </p:sp>
      <p:sp>
        <p:nvSpPr>
          <p:cNvPr id="51208" name="navigation3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6615113" y="1076325"/>
            <a:ext cx="360362" cy="360363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1DCF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/>
            <a:r>
              <a:rPr lang="ru-RU" sz="2400" b="1" dirty="0">
                <a:solidFill>
                  <a:srgbClr val="FFFFFF"/>
                </a:solidFill>
                <a:cs typeface="Arial" pitchFamily="34" charset="0"/>
              </a:rPr>
              <a:t>3</a:t>
            </a:r>
          </a:p>
        </p:txBody>
      </p:sp>
      <p:sp>
        <p:nvSpPr>
          <p:cNvPr id="51209" name="navigation4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6997700" y="1076325"/>
            <a:ext cx="360363" cy="360363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1DCF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/>
            <a:r>
              <a:rPr lang="ru-RU" sz="2400" b="1" dirty="0">
                <a:solidFill>
                  <a:srgbClr val="FFFFFF"/>
                </a:solidFill>
                <a:cs typeface="Arial" pitchFamily="34" charset="0"/>
              </a:rPr>
              <a:t>4</a:t>
            </a:r>
          </a:p>
        </p:txBody>
      </p:sp>
      <p:sp>
        <p:nvSpPr>
          <p:cNvPr id="51210" name="navigation5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7380288" y="1076325"/>
            <a:ext cx="360362" cy="360363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chemeClr val="accent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/>
            <a:r>
              <a:rPr lang="ru-RU" sz="2400" b="1" dirty="0">
                <a:solidFill>
                  <a:srgbClr val="003274"/>
                </a:solidFill>
                <a:cs typeface="Arial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530570635"/>
      </p:ext>
    </p:extLst>
  </p:cSld>
  <p:clrMapOvr>
    <a:masterClrMapping/>
  </p:clrMapOvr>
  <p:transition>
    <p:split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AF736F2-B2A7-4E98-B47B-94D0C70E2B83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050947"/>
      </p:ext>
    </p:extLst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783A02E-A572-4D7B-AEC1-949879B561B4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808687"/>
      </p:ext>
    </p:extLst>
  </p:cSld>
  <p:clrMapOvr>
    <a:masterClrMapping/>
  </p:clrMapOvr>
  <p:transition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8313" y="1125538"/>
            <a:ext cx="413543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6150" y="1125538"/>
            <a:ext cx="4137025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60AF523-3474-4343-8CB5-BCA03E87704C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334010"/>
      </p:ext>
    </p:extLst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0347D8D-B4C5-4F6E-A1D8-AD59A7A04CDD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886575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26B6AF8-2947-4E9F-87E9-FDBF6C515534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0582595"/>
      </p:ext>
    </p:extLst>
  </p:cSld>
  <p:clrMapOvr>
    <a:masterClrMapping/>
  </p:clrMapOvr>
  <p:transition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C026F5F-01AA-4137-8E92-D4CB00377B3D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937021"/>
      </p:ext>
    </p:extLst>
  </p:cSld>
  <p:clrMapOvr>
    <a:masterClrMapping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16F491D-92C4-40A8-A678-AE520DA5F061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567222"/>
      </p:ext>
    </p:extLst>
  </p:cSld>
  <p:clrMapOvr>
    <a:masterClrMapping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7645399-3593-423B-A3E6-714D94A88ACF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333645"/>
      </p:ext>
    </p:extLst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36C4984-74F0-48D2-A311-6FFBEE53DD61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171853"/>
      </p:ext>
    </p:extLst>
  </p:cSld>
  <p:clrMapOvr>
    <a:masterClrMapping/>
  </p:clrMapOvr>
  <p:transition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DD5CB41-7BAE-4EE7-82D3-DCBD38631495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725113"/>
      </p:ext>
    </p:extLst>
  </p:cSld>
  <p:clrMapOvr>
    <a:masterClrMapping/>
  </p:clrMapOvr>
  <p:transition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0" y="0"/>
            <a:ext cx="2105025" cy="6273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0"/>
            <a:ext cx="6167437" cy="6273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6F284C9-6B8C-4083-91AA-1752F62CE53A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19076"/>
      </p:ext>
    </p:extLst>
  </p:cSld>
  <p:clrMapOvr>
    <a:masterClrMapping/>
  </p:clrMapOvr>
  <p:transition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293688"/>
            <a:ext cx="1674813" cy="148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2775" y="2181225"/>
            <a:ext cx="8280400" cy="1031875"/>
          </a:xfrm>
          <a:ln/>
        </p:spPr>
        <p:txBody>
          <a:bodyPr/>
          <a:lstStyle>
            <a:lvl1pPr>
              <a:lnSpc>
                <a:spcPct val="130000"/>
              </a:lnSpc>
              <a:defRPr sz="1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2775" y="3284538"/>
            <a:ext cx="3743325" cy="649287"/>
          </a:xfrm>
          <a:ln/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646523306"/>
      </p:ext>
    </p:extLst>
  </p:cSld>
  <p:clrMapOvr>
    <a:masterClrMapping/>
  </p:clrMapOvr>
  <p:transition>
    <p:fade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6B1FF1-CCDF-4618-AA96-E8A119FBE8B6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298448"/>
      </p:ext>
    </p:extLst>
  </p:cSld>
  <p:clrMapOvr>
    <a:masterClrMapping/>
  </p:clrMapOvr>
  <p:transition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CA8CA9-93DE-4B7A-8A4C-829BC098C49D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157388"/>
      </p:ext>
    </p:extLst>
  </p:cSld>
  <p:clrMapOvr>
    <a:masterClrMapping/>
  </p:clrMapOvr>
  <p:transition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125538"/>
            <a:ext cx="413543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50" y="1125538"/>
            <a:ext cx="4137025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7BF891-1D59-4F4C-B61D-5E8F6EAE0D2F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200573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8313" y="1125538"/>
            <a:ext cx="413543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6150" y="1125538"/>
            <a:ext cx="4137025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83948C7-BC65-455D-AE5F-3A7D0558C6AC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7276912"/>
      </p:ext>
    </p:extLst>
  </p:cSld>
  <p:clrMapOvr>
    <a:masterClrMapping/>
  </p:clrMapOvr>
  <p:transition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DD88FF-85F4-4C60-8572-CECE21825D89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272627"/>
      </p:ext>
    </p:extLst>
  </p:cSld>
  <p:clrMapOvr>
    <a:masterClrMapping/>
  </p:clrMapOvr>
  <p:transition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D134EE-8B42-487F-8351-0A0C29847FB3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394494"/>
      </p:ext>
    </p:extLst>
  </p:cSld>
  <p:clrMapOvr>
    <a:masterClrMapping/>
  </p:clrMapOvr>
  <p:transition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705403-2FC7-4808-862D-3C60E154C242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886570"/>
      </p:ext>
    </p:extLst>
  </p:cSld>
  <p:clrMapOvr>
    <a:masterClrMapping/>
  </p:clrMapOvr>
  <p:transition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4790FE-918C-4DCC-84CA-0F200113AF50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212811"/>
      </p:ext>
    </p:extLst>
  </p:cSld>
  <p:clrMapOvr>
    <a:masterClrMapping/>
  </p:clrMapOvr>
  <p:transition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6837E-CF6D-4694-BB78-72211E95C02E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350615"/>
      </p:ext>
    </p:extLst>
  </p:cSld>
  <p:clrMapOvr>
    <a:masterClrMapping/>
  </p:clrMapOvr>
  <p:transition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70D91B-E982-450F-9B69-5E33DCD91F05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720546"/>
      </p:ext>
    </p:extLst>
  </p:cSld>
  <p:clrMapOvr>
    <a:masterClrMapping/>
  </p:clrMapOvr>
  <p:transition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0" y="0"/>
            <a:ext cx="2105025" cy="6273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0"/>
            <a:ext cx="6167437" cy="6273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0D5527-F64D-45B9-B43A-758573C3536B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346068"/>
      </p:ext>
    </p:extLst>
  </p:cSld>
  <p:clrMapOvr>
    <a:masterClrMapping/>
  </p:clrMapOvr>
  <p:transition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68313" y="0"/>
            <a:ext cx="8424862" cy="6273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8259763" y="6448425"/>
            <a:ext cx="627062" cy="3778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4982AF-63FE-4746-BA96-8EC8FBBC3F5F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469011"/>
      </p:ext>
    </p:extLst>
  </p:cSld>
  <p:clrMapOvr>
    <a:masterClrMapping/>
  </p:clrMapOvr>
  <p:transition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93688"/>
            <a:ext cx="1674813" cy="148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2775" y="2181225"/>
            <a:ext cx="8280400" cy="1031875"/>
          </a:xfrm>
          <a:ln/>
        </p:spPr>
        <p:txBody>
          <a:bodyPr/>
          <a:lstStyle>
            <a:lvl1pPr>
              <a:lnSpc>
                <a:spcPct val="130000"/>
              </a:lnSpc>
              <a:defRPr sz="1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2775" y="3284538"/>
            <a:ext cx="3743325" cy="649287"/>
          </a:xfrm>
          <a:ln/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481009023"/>
      </p:ext>
    </p:extLst>
  </p:cSld>
  <p:clrMapOvr>
    <a:masterClrMapping/>
  </p:clrMapOvr>
  <p:transition>
    <p:fade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BAB5B1-F331-417F-8982-368E52F20BE9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561278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F7F58CE-7DB7-440A-AA48-0D63087351FB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2027403"/>
      </p:ext>
    </p:extLst>
  </p:cSld>
  <p:clrMapOvr>
    <a:masterClrMapping/>
  </p:clrMapOvr>
  <p:transition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54401F-03FC-4602-A4E7-EEED928E561C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297742"/>
      </p:ext>
    </p:extLst>
  </p:cSld>
  <p:clrMapOvr>
    <a:masterClrMapping/>
  </p:clrMapOvr>
  <p:transition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125538"/>
            <a:ext cx="413543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50" y="1125538"/>
            <a:ext cx="4137025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331741-B7DE-4C8C-85AE-693973FECD5B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820884"/>
      </p:ext>
    </p:extLst>
  </p:cSld>
  <p:clrMapOvr>
    <a:masterClrMapping/>
  </p:clrMapOvr>
  <p:transition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DBC873-3E71-4C8B-B1DC-564168351B1A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794478"/>
      </p:ext>
    </p:extLst>
  </p:cSld>
  <p:clrMapOvr>
    <a:masterClrMapping/>
  </p:clrMapOvr>
  <p:transition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948DE4-39C2-4B5A-B6CB-065BAE20ECF3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924050"/>
      </p:ext>
    </p:extLst>
  </p:cSld>
  <p:clrMapOvr>
    <a:masterClrMapping/>
  </p:clrMapOvr>
  <p:transition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FD7D5E-ECC4-4483-8E71-6A13A317FEC1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604314"/>
      </p:ext>
    </p:extLst>
  </p:cSld>
  <p:clrMapOvr>
    <a:masterClrMapping/>
  </p:clrMapOvr>
  <p:transition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DD54A5-0FF5-4F8F-AC9E-321A2C8BA184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584240"/>
      </p:ext>
    </p:extLst>
  </p:cSld>
  <p:clrMapOvr>
    <a:masterClrMapping/>
  </p:clrMapOvr>
  <p:transition/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E9C2DB-23CB-41C1-B06A-E03A5A6A3387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920490"/>
      </p:ext>
    </p:extLst>
  </p:cSld>
  <p:clrMapOvr>
    <a:masterClrMapping/>
  </p:clrMapOvr>
  <p:transition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64049C-4393-48AE-9881-F995FE6E64A9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446769"/>
      </p:ext>
    </p:extLst>
  </p:cSld>
  <p:clrMapOvr>
    <a:masterClrMapping/>
  </p:clrMapOvr>
  <p:transition/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0" y="0"/>
            <a:ext cx="2105025" cy="6273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0"/>
            <a:ext cx="6167437" cy="6273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B01846-D18C-4E57-BC67-185E7BB4642E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107356"/>
      </p:ext>
    </p:extLst>
  </p:cSld>
  <p:clrMapOvr>
    <a:masterClrMapping/>
  </p:clrMapOvr>
  <p:transition/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66" y="293688"/>
            <a:ext cx="1674813" cy="148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2778" y="2181257"/>
            <a:ext cx="8280400" cy="1031875"/>
          </a:xfrm>
          <a:ln/>
        </p:spPr>
        <p:txBody>
          <a:bodyPr/>
          <a:lstStyle>
            <a:lvl1pPr>
              <a:lnSpc>
                <a:spcPct val="130000"/>
              </a:lnSpc>
              <a:defRPr sz="1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2781" y="3284539"/>
            <a:ext cx="3743325" cy="649287"/>
          </a:xfrm>
          <a:ln/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986673087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4AD600A-F3A5-41D3-AF90-70F4094221F1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4951086"/>
      </p:ext>
    </p:extLst>
  </p:cSld>
  <p:clrMapOvr>
    <a:masterClrMapping/>
  </p:clrMapOvr>
  <p:transition/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6B1FF1-CCDF-4618-AA96-E8A119FBE8B6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222023"/>
      </p:ext>
    </p:extLst>
  </p:cSld>
  <p:clrMapOvr>
    <a:masterClrMapping/>
  </p:clrMapOvr>
  <p:transition/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3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CA8CA9-93DE-4B7A-8A4C-829BC098C49D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088514"/>
      </p:ext>
    </p:extLst>
  </p:cSld>
  <p:clrMapOvr>
    <a:masterClrMapping/>
  </p:clrMapOvr>
  <p:transition/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29" y="1125538"/>
            <a:ext cx="413543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66" y="1125538"/>
            <a:ext cx="4137025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7BF891-1D59-4F4C-B61D-5E8F6EAE0D2F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657312"/>
      </p:ext>
    </p:extLst>
  </p:cSld>
  <p:clrMapOvr>
    <a:masterClrMapping/>
  </p:clrMapOvr>
  <p:transition/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DD88FF-85F4-4C60-8572-CECE21825D89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136811"/>
      </p:ext>
    </p:extLst>
  </p:cSld>
  <p:clrMapOvr>
    <a:masterClrMapping/>
  </p:clrMapOvr>
  <p:transition/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D134EE-8B42-487F-8351-0A0C29847FB3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617580"/>
      </p:ext>
    </p:extLst>
  </p:cSld>
  <p:clrMapOvr>
    <a:masterClrMapping/>
  </p:clrMapOvr>
  <p:transition/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705403-2FC7-4808-862D-3C60E154C242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726457"/>
      </p:ext>
    </p:extLst>
  </p:cSld>
  <p:clrMapOvr>
    <a:masterClrMapping/>
  </p:clrMapOvr>
  <p:transition/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4790FE-918C-4DCC-84CA-0F200113AF50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711808"/>
      </p:ext>
    </p:extLst>
  </p:cSld>
  <p:clrMapOvr>
    <a:masterClrMapping/>
  </p:clrMapOvr>
  <p:transition/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6837E-CF6D-4694-BB78-72211E95C02E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50323"/>
      </p:ext>
    </p:extLst>
  </p:cSld>
  <p:clrMapOvr>
    <a:masterClrMapping/>
  </p:clrMapOvr>
  <p:transition/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70D91B-E982-450F-9B69-5E33DCD91F05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474811"/>
      </p:ext>
    </p:extLst>
  </p:cSld>
  <p:clrMapOvr>
    <a:masterClrMapping/>
  </p:clrMapOvr>
  <p:transition/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6" y="0"/>
            <a:ext cx="2105025" cy="6273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8" y="0"/>
            <a:ext cx="6167437" cy="6273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0D5527-F64D-45B9-B43A-758573C3536B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800440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4C7AFF2-A804-44ED-B0E2-5C8A185DB57A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3950123"/>
      </p:ext>
    </p:extLst>
  </p:cSld>
  <p:clrMapOvr>
    <a:masterClrMapping/>
  </p:clrMapOvr>
  <p:transition/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68313" y="0"/>
            <a:ext cx="8424862" cy="6273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8259767" y="6448457"/>
            <a:ext cx="627062" cy="3778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4982AF-63FE-4746-BA96-8EC8FBBC3F5F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273633"/>
      </p:ext>
    </p:extLst>
  </p:cSld>
  <p:clrMapOvr>
    <a:masterClrMapping/>
  </p:clrMapOvr>
  <p:transition/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Rectangle 1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3" y="0"/>
          <a:ext cx="158262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8" name="think-cell Slide" r:id="rId6" imgW="0" imgH="0" progId="">
                  <p:embed/>
                </p:oleObj>
              </mc:Choice>
              <mc:Fallback>
                <p:oleObj name="think-cell Slide" r:id="rId6" imgW="0" imgH="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" y="0"/>
                        <a:ext cx="158262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5"/>
          <p:cNvPicPr>
            <a:picLocks noChangeAspect="1" noChangeArrowheads="1"/>
          </p:cNvPicPr>
          <p:nvPr userDrawn="1"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729" y="190502"/>
            <a:ext cx="9132277" cy="1844675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</p:pic>
      <p:pic>
        <p:nvPicPr>
          <p:cNvPr id="4" name="Picture 6"/>
          <p:cNvPicPr>
            <a:picLocks noChangeAspect="1" noChangeArrowheads="1"/>
          </p:cNvPicPr>
          <p:nvPr userDrawn="1">
            <p:custDataLst>
              <p:tags r:id="rId4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64224" y="4676808"/>
            <a:ext cx="5292969" cy="2195513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</p:pic>
    </p:spTree>
    <p:extLst>
      <p:ext uri="{BB962C8B-B14F-4D97-AF65-F5344CB8AC3E}">
        <p14:creationId xmlns:p14="http://schemas.microsoft.com/office/powerpoint/2010/main" val="1589092399"/>
      </p:ext>
    </p:extLst>
  </p:cSld>
  <p:clrMapOvr>
    <a:masterClrMapping/>
  </p:clrMapOvr>
  <p:transition/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Click to edit Master title style</a:t>
            </a:r>
            <a:endParaRPr lang="ru-R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34992" y="1509714"/>
            <a:ext cx="8274051" cy="4613275"/>
          </a:xfrm>
        </p:spPr>
        <p:txBody>
          <a:bodyPr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2585071"/>
      </p:ext>
    </p:extLst>
  </p:cSld>
  <p:clrMapOvr>
    <a:masterClrMapping/>
  </p:clrMapOvr>
  <p:transition/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975" y="163513"/>
            <a:ext cx="8274050" cy="831850"/>
          </a:xfrm>
        </p:spPr>
        <p:txBody>
          <a:bodyPr/>
          <a:lstStyle/>
          <a:p>
            <a:r>
              <a:rPr lang="ru-RU"/>
              <a:t>Click to edit Master title style</a:t>
            </a:r>
            <a:endParaRPr lang="ru-RU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34996" y="1509714"/>
            <a:ext cx="8274051" cy="4613275"/>
          </a:xfrm>
        </p:spPr>
        <p:txBody>
          <a:bodyPr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9607638"/>
      </p:ext>
    </p:extLst>
  </p:cSld>
  <p:clrMapOvr>
    <a:masterClrMapping/>
  </p:clrMapOvr>
  <p:transition/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Click to edit Master title style</a:t>
            </a:r>
            <a:endParaRPr lang="ru-R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34982" y="1509714"/>
            <a:ext cx="8274051" cy="4613275"/>
          </a:xfrm>
        </p:spPr>
        <p:txBody>
          <a:bodyPr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7263368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93688"/>
            <a:ext cx="1674813" cy="148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2775" y="2181225"/>
            <a:ext cx="8280400" cy="1031875"/>
          </a:xfrm>
          <a:ln/>
        </p:spPr>
        <p:txBody>
          <a:bodyPr/>
          <a:lstStyle>
            <a:lvl1pPr>
              <a:lnSpc>
                <a:spcPct val="130000"/>
              </a:lnSpc>
              <a:defRPr sz="1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2775" y="3284538"/>
            <a:ext cx="3743325" cy="649287"/>
          </a:xfrm>
          <a:ln/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804830118"/>
      </p:ext>
    </p:extLst>
  </p:cSld>
  <p:clrMapOvr>
    <a:masterClrMapping/>
  </p:clrMapOvr>
  <p:transition>
    <p:fade/>
  </p:transition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5AA23F-7854-4AB3-919D-1BE909DBB98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35519647"/>
      </p:ext>
    </p:extLst>
  </p:cSld>
  <p:clrMapOvr>
    <a:masterClrMapping/>
  </p:clrMapOvr>
  <p:transition/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EBFF1B-3F9A-46BE-BBFF-DC3D2475B3B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64348560"/>
      </p:ext>
    </p:extLst>
  </p:cSld>
  <p:clrMapOvr>
    <a:masterClrMapping/>
  </p:clrMapOvr>
  <p:transition/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125538"/>
            <a:ext cx="413543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50" y="1125538"/>
            <a:ext cx="4137025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275B2D-53A0-44D8-BD2D-4891F85D8C9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12462533"/>
      </p:ext>
    </p:extLst>
  </p:cSld>
  <p:clrMapOvr>
    <a:masterClrMapping/>
  </p:clrMapOvr>
  <p:transition/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07DA30-BBA8-4830-A4BD-7205A0EC5A6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11201657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0975A08-8D99-4F36-AECA-6D6131D596D4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7510107"/>
      </p:ext>
    </p:extLst>
  </p:cSld>
  <p:clrMapOvr>
    <a:masterClrMapping/>
  </p:clrMapOvr>
  <p:transition/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5458E2-972F-4186-953C-2118EB727A9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7697023"/>
      </p:ext>
    </p:extLst>
  </p:cSld>
  <p:clrMapOvr>
    <a:masterClrMapping/>
  </p:clrMapOvr>
  <p:transition/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7FCEDA-F7BE-4C85-8E1F-3309257758E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07617104"/>
      </p:ext>
    </p:extLst>
  </p:cSld>
  <p:clrMapOvr>
    <a:masterClrMapping/>
  </p:clrMapOvr>
  <p:transition/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EF448E-3A14-4A76-857C-2DCA00BB8E1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87687948"/>
      </p:ext>
    </p:extLst>
  </p:cSld>
  <p:clrMapOvr>
    <a:masterClrMapping/>
  </p:clrMapOvr>
  <p:transition/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1A4A4E-4F0C-49E6-A81B-FD29F08869B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34232"/>
      </p:ext>
    </p:extLst>
  </p:cSld>
  <p:clrMapOvr>
    <a:masterClrMapping/>
  </p:clrMapOvr>
  <p:transition/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F3BD48-18EE-4B4B-9F6A-9B13982E917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64672097"/>
      </p:ext>
    </p:extLst>
  </p:cSld>
  <p:clrMapOvr>
    <a:masterClrMapping/>
  </p:clrMapOvr>
  <p:transition/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0" y="0"/>
            <a:ext cx="2105025" cy="6273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0"/>
            <a:ext cx="6167437" cy="6273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1784B1-7935-4993-B54D-7D2813E467E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2137298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74FDD22-FABF-425B-B3A2-1456E6525CE0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4217626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B98742F-7106-4C7B-95D4-4345F6FDBDB5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2872367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1B24C81-2CF1-430A-919A-C139B4D3ED98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4329597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0" y="0"/>
            <a:ext cx="2105025" cy="6273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0"/>
            <a:ext cx="6167437" cy="6273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8F55779-ADB1-422A-BF33-587F29717FED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3053408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11188" y="4652963"/>
            <a:ext cx="7723187" cy="360362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/>
              <a:t>Образец подзаголовка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11188" y="2455863"/>
            <a:ext cx="7723187" cy="2139950"/>
          </a:xfrm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/>
          <a:lstStyle>
            <a:lvl1pPr>
              <a:lnSpc>
                <a:spcPct val="120000"/>
              </a:lnSpc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/>
              <a:t>Образец заголовка</a:t>
            </a:r>
          </a:p>
        </p:txBody>
      </p:sp>
      <p:pic>
        <p:nvPicPr>
          <p:cNvPr id="51204" name="navigation8" descr="ujkm,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13" y="511175"/>
            <a:ext cx="1392237" cy="123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05" name="Text Box 5">
            <a:hlinkClick r:id="rId4"/>
          </p:cNvPr>
          <p:cNvSpPr txBox="1">
            <a:spLocks noChangeArrowheads="1"/>
          </p:cNvSpPr>
          <p:nvPr userDrawn="1"/>
        </p:nvSpPr>
        <p:spPr bwMode="auto">
          <a:xfrm>
            <a:off x="612775" y="5554663"/>
            <a:ext cx="13906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="1" dirty="0">
                <a:solidFill>
                  <a:schemeClr val="hlink"/>
                </a:solidFill>
                <a:cs typeface="Arial" pitchFamily="34" charset="0"/>
              </a:rPr>
              <a:t>www.rosatom.ru</a:t>
            </a:r>
            <a:endParaRPr lang="ru-RU" sz="1400" b="1" dirty="0">
              <a:solidFill>
                <a:schemeClr val="hlink"/>
              </a:solidFill>
              <a:cs typeface="Arial" pitchFamily="34" charset="0"/>
            </a:endParaRPr>
          </a:p>
        </p:txBody>
      </p:sp>
      <p:sp>
        <p:nvSpPr>
          <p:cNvPr id="51206" name="navigation1">
            <a:hlinkClick r:id="rId5" action="ppaction://hlinksldjump"/>
          </p:cNvPr>
          <p:cNvSpPr>
            <a:spLocks noChangeArrowheads="1"/>
          </p:cNvSpPr>
          <p:nvPr userDrawn="1"/>
        </p:nvSpPr>
        <p:spPr bwMode="auto">
          <a:xfrm>
            <a:off x="5849938" y="1076325"/>
            <a:ext cx="360362" cy="360363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1DCF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accent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cs typeface="Arial" pitchFamily="34" charset="0"/>
              </a:rPr>
              <a:t>1</a:t>
            </a:r>
          </a:p>
        </p:txBody>
      </p:sp>
      <p:sp>
        <p:nvSpPr>
          <p:cNvPr id="51207" name="navigation2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6232525" y="1076325"/>
            <a:ext cx="360363" cy="360363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1DCF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cs typeface="Arial" pitchFamily="34" charset="0"/>
              </a:rPr>
              <a:t>2</a:t>
            </a:r>
          </a:p>
        </p:txBody>
      </p:sp>
      <p:sp>
        <p:nvSpPr>
          <p:cNvPr id="51208" name="navigation3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6615113" y="1076325"/>
            <a:ext cx="360362" cy="360363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1DCF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cs typeface="Arial" pitchFamily="34" charset="0"/>
              </a:rPr>
              <a:t>3</a:t>
            </a:r>
          </a:p>
        </p:txBody>
      </p:sp>
      <p:sp>
        <p:nvSpPr>
          <p:cNvPr id="51209" name="navigation4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6997700" y="1076325"/>
            <a:ext cx="360363" cy="360363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1DCF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cs typeface="Arial" pitchFamily="34" charset="0"/>
              </a:rPr>
              <a:t>4</a:t>
            </a:r>
          </a:p>
        </p:txBody>
      </p:sp>
      <p:sp>
        <p:nvSpPr>
          <p:cNvPr id="51210" name="navigation5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7380288" y="1076325"/>
            <a:ext cx="360362" cy="360363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chemeClr val="accent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/>
            <a:r>
              <a:rPr lang="ru-RU" sz="2400" b="1" dirty="0">
                <a:solidFill>
                  <a:schemeClr val="hlink"/>
                </a:solidFill>
                <a:cs typeface="Arial" pitchFamily="34" charset="0"/>
              </a:rPr>
              <a:t>5</a:t>
            </a:r>
          </a:p>
        </p:txBody>
      </p:sp>
    </p:spTree>
  </p:cSld>
  <p:clrMapOvr>
    <a:masterClrMapping/>
  </p:clrMapOvr>
  <p:transition>
    <p:split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AF736F2-B2A7-4E98-B47B-94D0C70E2B83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6857226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783A02E-A572-4D7B-AEC1-949879B561B4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0674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8313" y="1125538"/>
            <a:ext cx="413543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6150" y="1125538"/>
            <a:ext cx="4137025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60AF523-3474-4343-8CB5-BCA03E87704C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5417627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0347D8D-B4C5-4F6E-A1D8-AD59A7A04CDD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6745720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C026F5F-01AA-4137-8E92-D4CB00377B3D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7211263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16F491D-92C4-40A8-A678-AE520DA5F061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109289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D417E5B-C0B2-4D02-BDB6-407AC3EA0212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3310470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7645399-3593-423B-A3E6-714D94A88ACF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3078410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36C4984-74F0-48D2-A311-6FFBEE53DD61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1537620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DD5CB41-7BAE-4EE7-82D3-DCBD38631495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745556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0" y="0"/>
            <a:ext cx="2105025" cy="6273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0"/>
            <a:ext cx="6167437" cy="6273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6F284C9-6B8C-4083-91AA-1752F62CE53A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8763088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2455863"/>
            <a:ext cx="7723187" cy="2139950"/>
          </a:xfrm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/>
          <a:lstStyle>
            <a:lvl1pPr>
              <a:lnSpc>
                <a:spcPct val="120000"/>
              </a:lnSpc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/>
              <a:t>Образец заголовка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188" y="4652963"/>
            <a:ext cx="7723187" cy="360362"/>
          </a:xfrm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/>
              <a:t>Образец подзаголовка</a:t>
            </a:r>
          </a:p>
        </p:txBody>
      </p:sp>
      <p:pic>
        <p:nvPicPr>
          <p:cNvPr id="55300" name="navigation8" descr="ujkm,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13" y="511175"/>
            <a:ext cx="1392237" cy="123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301" name="Text Box 5">
            <a:hlinkClick r:id="rId4"/>
          </p:cNvPr>
          <p:cNvSpPr txBox="1">
            <a:spLocks noChangeArrowheads="1"/>
          </p:cNvSpPr>
          <p:nvPr userDrawn="1"/>
        </p:nvSpPr>
        <p:spPr bwMode="auto">
          <a:xfrm>
            <a:off x="612775" y="5554663"/>
            <a:ext cx="13906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="1" dirty="0">
                <a:solidFill>
                  <a:schemeClr val="hlink"/>
                </a:solidFill>
                <a:cs typeface="Arial" pitchFamily="34" charset="0"/>
              </a:rPr>
              <a:t>www.rosatom.ru</a:t>
            </a:r>
            <a:endParaRPr lang="ru-RU" sz="1400" b="1" dirty="0">
              <a:solidFill>
                <a:schemeClr val="hlink"/>
              </a:solidFill>
              <a:cs typeface="Arial" pitchFamily="34" charset="0"/>
            </a:endParaRPr>
          </a:p>
        </p:txBody>
      </p:sp>
      <p:sp>
        <p:nvSpPr>
          <p:cNvPr id="55302" name="navigation1">
            <a:hlinkClick r:id="rId5" action="ppaction://hlinksldjump"/>
          </p:cNvPr>
          <p:cNvSpPr>
            <a:spLocks noChangeArrowheads="1"/>
          </p:cNvSpPr>
          <p:nvPr userDrawn="1"/>
        </p:nvSpPr>
        <p:spPr bwMode="auto">
          <a:xfrm>
            <a:off x="5849938" y="1076325"/>
            <a:ext cx="360362" cy="360363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chemeClr val="accent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/>
            <a:r>
              <a:rPr lang="ru-RU" sz="2400" b="1" dirty="0">
                <a:solidFill>
                  <a:schemeClr val="hlink"/>
                </a:solidFill>
                <a:cs typeface="Arial" pitchFamily="34" charset="0"/>
              </a:rPr>
              <a:t>1</a:t>
            </a:r>
          </a:p>
        </p:txBody>
      </p:sp>
      <p:sp>
        <p:nvSpPr>
          <p:cNvPr id="55303" name="navigation2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6232525" y="1076325"/>
            <a:ext cx="360363" cy="360363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1DCF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cs typeface="Arial" pitchFamily="34" charset="0"/>
              </a:rPr>
              <a:t>2</a:t>
            </a:r>
          </a:p>
        </p:txBody>
      </p:sp>
      <p:sp>
        <p:nvSpPr>
          <p:cNvPr id="55304" name="navigation3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6615113" y="1076325"/>
            <a:ext cx="360362" cy="360363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1DCF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cs typeface="Arial" pitchFamily="34" charset="0"/>
              </a:rPr>
              <a:t>3</a:t>
            </a:r>
          </a:p>
        </p:txBody>
      </p:sp>
      <p:sp>
        <p:nvSpPr>
          <p:cNvPr id="55305" name="navigation4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6997700" y="1076325"/>
            <a:ext cx="360363" cy="360363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1DCF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cs typeface="Arial" pitchFamily="34" charset="0"/>
              </a:rPr>
              <a:t>4</a:t>
            </a:r>
          </a:p>
        </p:txBody>
      </p:sp>
      <p:sp>
        <p:nvSpPr>
          <p:cNvPr id="55306" name="navigation5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7380288" y="1076325"/>
            <a:ext cx="360362" cy="360363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1DCF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cs typeface="Arial" pitchFamily="34" charset="0"/>
              </a:rPr>
              <a:t>5</a:t>
            </a:r>
          </a:p>
        </p:txBody>
      </p:sp>
    </p:spTree>
  </p:cSld>
  <p:clrMapOvr>
    <a:masterClrMapping/>
  </p:clrMapOvr>
  <p:transition>
    <p:split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FD2CA37-676C-4340-80BC-7544929D31BC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3611090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70075AB-FE0C-43D4-A60A-F88CC2964C13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3408954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8313" y="1125538"/>
            <a:ext cx="413543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6150" y="1125538"/>
            <a:ext cx="4137025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65C6B15-C53A-4FD6-B009-9B48B9854A0E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2770453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625D49E-345B-438D-AF11-CFD969C12AA3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6666857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7334395-A973-4276-81D9-F4031B720ED2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103523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8313" y="1125538"/>
            <a:ext cx="413543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6150" y="1125538"/>
            <a:ext cx="4137025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C879209-D15F-497F-AE59-AE5F15D52C31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9933636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5D3B64D-105C-4640-B61A-3BF1A6A2B82A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8751052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2568AFB-DE65-423C-9226-904BDA8F867C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5020430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8E282BD-8E46-4EDC-AB19-C11A708D1D8B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4065507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97291CC-CA97-4B77-A51E-F9CD4FABE719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5311293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0" y="0"/>
            <a:ext cx="2105025" cy="6273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0"/>
            <a:ext cx="6167437" cy="6273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774D594-3375-4CFD-ADC3-47589E687C46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7780107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Click to edit Master title style</a:t>
            </a:r>
            <a:endParaRPr lang="ru-R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34982" y="1509714"/>
            <a:ext cx="8274051" cy="4613275"/>
          </a:xfrm>
        </p:spPr>
        <p:txBody>
          <a:bodyPr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594610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11188" y="4652963"/>
            <a:ext cx="7723187" cy="360362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/>
              <a:t>Образец подзаголовка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11188" y="2455863"/>
            <a:ext cx="7723187" cy="2139950"/>
          </a:xfrm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/>
          <a:lstStyle>
            <a:lvl1pPr>
              <a:lnSpc>
                <a:spcPct val="120000"/>
              </a:lnSpc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/>
              <a:t>Образец заголовка</a:t>
            </a:r>
          </a:p>
        </p:txBody>
      </p:sp>
      <p:pic>
        <p:nvPicPr>
          <p:cNvPr id="57348" name="navigation8" descr="ujkm,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13" y="511175"/>
            <a:ext cx="1392237" cy="123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349" name="Text Box 5">
            <a:hlinkClick r:id="rId4"/>
          </p:cNvPr>
          <p:cNvSpPr txBox="1">
            <a:spLocks noChangeArrowheads="1"/>
          </p:cNvSpPr>
          <p:nvPr userDrawn="1"/>
        </p:nvSpPr>
        <p:spPr bwMode="auto">
          <a:xfrm>
            <a:off x="612775" y="5554663"/>
            <a:ext cx="13906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="1" dirty="0">
                <a:solidFill>
                  <a:schemeClr val="hlink"/>
                </a:solidFill>
                <a:cs typeface="Arial" pitchFamily="34" charset="0"/>
              </a:rPr>
              <a:t>www.rosatom.ru</a:t>
            </a:r>
            <a:endParaRPr lang="ru-RU" sz="1400" b="1" dirty="0">
              <a:solidFill>
                <a:schemeClr val="hlink"/>
              </a:solidFill>
              <a:cs typeface="Arial" pitchFamily="34" charset="0"/>
            </a:endParaRPr>
          </a:p>
        </p:txBody>
      </p:sp>
      <p:sp>
        <p:nvSpPr>
          <p:cNvPr id="57350" name="navigation1">
            <a:hlinkClick r:id="rId5" action="ppaction://hlinksldjump"/>
          </p:cNvPr>
          <p:cNvSpPr>
            <a:spLocks noChangeArrowheads="1"/>
          </p:cNvSpPr>
          <p:nvPr userDrawn="1"/>
        </p:nvSpPr>
        <p:spPr bwMode="auto">
          <a:xfrm>
            <a:off x="5849938" y="1076325"/>
            <a:ext cx="360362" cy="360363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1DCF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accent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cs typeface="Arial" pitchFamily="34" charset="0"/>
              </a:rPr>
              <a:t>1</a:t>
            </a:r>
          </a:p>
        </p:txBody>
      </p:sp>
      <p:sp>
        <p:nvSpPr>
          <p:cNvPr id="57351" name="navigation2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6232525" y="1076325"/>
            <a:ext cx="360363" cy="360363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chemeClr val="accent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/>
            <a:r>
              <a:rPr lang="ru-RU" sz="2400" b="1" dirty="0">
                <a:solidFill>
                  <a:schemeClr val="hlink"/>
                </a:solidFill>
                <a:cs typeface="Arial" pitchFamily="34" charset="0"/>
              </a:rPr>
              <a:t>2</a:t>
            </a:r>
          </a:p>
        </p:txBody>
      </p:sp>
      <p:sp>
        <p:nvSpPr>
          <p:cNvPr id="57352" name="navigation3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6615113" y="1076325"/>
            <a:ext cx="360362" cy="360363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1DCF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cs typeface="Arial" pitchFamily="34" charset="0"/>
              </a:rPr>
              <a:t>3</a:t>
            </a:r>
          </a:p>
        </p:txBody>
      </p:sp>
      <p:sp>
        <p:nvSpPr>
          <p:cNvPr id="57353" name="navigation4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6997700" y="1076325"/>
            <a:ext cx="360363" cy="360363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1DCF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cs typeface="Arial" pitchFamily="34" charset="0"/>
              </a:rPr>
              <a:t>4</a:t>
            </a:r>
          </a:p>
        </p:txBody>
      </p:sp>
      <p:sp>
        <p:nvSpPr>
          <p:cNvPr id="57354" name="navigation5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7380288" y="1076325"/>
            <a:ext cx="360362" cy="360363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1DCF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cs typeface="Arial" pitchFamily="34" charset="0"/>
              </a:rPr>
              <a:t>5</a:t>
            </a:r>
          </a:p>
        </p:txBody>
      </p:sp>
    </p:spTree>
  </p:cSld>
  <p:clrMapOvr>
    <a:masterClrMapping/>
  </p:clrMapOvr>
  <p:transition>
    <p:split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BF51983-B1DD-4465-9F43-61BEC60B3EE4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5432463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0C4ECAE-0CB9-4BB8-A018-CE7E86C3980A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2065698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8313" y="1125538"/>
            <a:ext cx="413543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6150" y="1125538"/>
            <a:ext cx="4137025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0CDD38C-0C72-427A-9D73-F468DFB3D3C2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510910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C618BF4-733F-4ECD-AED5-39FFDEF1644B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8172674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5C47D0B-7345-4F55-BDDD-F301D4AE5210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6839710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4286CF9-8135-4821-A4DF-CFC94B6148C6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8020446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9D9AC34-9EB3-4579-90F2-CA408170DA18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2235449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C53EFCE-27D4-4774-9F56-0ED50BAD4AB0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0230299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0A90E32-3A3D-409F-8E85-F29F0C698124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7040709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770C9CF-C0E2-4730-9486-06CB7D8A38D8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3797162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0" y="0"/>
            <a:ext cx="2105025" cy="6273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0"/>
            <a:ext cx="6167437" cy="6273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3059BA2-5144-4F35-887C-9A694280F233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2271953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11188" y="4652963"/>
            <a:ext cx="7723187" cy="360362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/>
              <a:t>Образец подзаголовка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11188" y="2455863"/>
            <a:ext cx="7723187" cy="2139950"/>
          </a:xfrm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/>
          <a:lstStyle>
            <a:lvl1pPr>
              <a:lnSpc>
                <a:spcPct val="120000"/>
              </a:lnSpc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/>
              <a:t>Образец заголовка</a:t>
            </a:r>
          </a:p>
        </p:txBody>
      </p:sp>
      <p:pic>
        <p:nvPicPr>
          <p:cNvPr id="59396" name="navigation8" descr="ujkm,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13" y="511175"/>
            <a:ext cx="1392237" cy="123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397" name="Text Box 5">
            <a:hlinkClick r:id="rId4"/>
          </p:cNvPr>
          <p:cNvSpPr txBox="1">
            <a:spLocks noChangeArrowheads="1"/>
          </p:cNvSpPr>
          <p:nvPr userDrawn="1"/>
        </p:nvSpPr>
        <p:spPr bwMode="auto">
          <a:xfrm>
            <a:off x="612775" y="5554663"/>
            <a:ext cx="13906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="1" dirty="0">
                <a:solidFill>
                  <a:schemeClr val="hlink"/>
                </a:solidFill>
                <a:cs typeface="Arial" pitchFamily="34" charset="0"/>
              </a:rPr>
              <a:t>www.rosatom.ru</a:t>
            </a:r>
            <a:endParaRPr lang="ru-RU" sz="1400" b="1" dirty="0">
              <a:solidFill>
                <a:schemeClr val="hlink"/>
              </a:solidFill>
              <a:cs typeface="Arial" pitchFamily="34" charset="0"/>
            </a:endParaRPr>
          </a:p>
        </p:txBody>
      </p:sp>
      <p:sp>
        <p:nvSpPr>
          <p:cNvPr id="59398" name="navigation1">
            <a:hlinkClick r:id="rId5" action="ppaction://hlinksldjump"/>
          </p:cNvPr>
          <p:cNvSpPr>
            <a:spLocks noChangeArrowheads="1"/>
          </p:cNvSpPr>
          <p:nvPr userDrawn="1"/>
        </p:nvSpPr>
        <p:spPr bwMode="auto">
          <a:xfrm>
            <a:off x="5849938" y="1076325"/>
            <a:ext cx="360362" cy="360363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1DCF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accent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cs typeface="Arial" pitchFamily="34" charset="0"/>
              </a:rPr>
              <a:t>1</a:t>
            </a:r>
          </a:p>
        </p:txBody>
      </p:sp>
      <p:sp>
        <p:nvSpPr>
          <p:cNvPr id="59399" name="navigation2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6232525" y="1076325"/>
            <a:ext cx="360363" cy="360363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1DCF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cs typeface="Arial" pitchFamily="34" charset="0"/>
              </a:rPr>
              <a:t>2</a:t>
            </a:r>
          </a:p>
        </p:txBody>
      </p:sp>
      <p:sp>
        <p:nvSpPr>
          <p:cNvPr id="59400" name="navigation3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6615113" y="1076325"/>
            <a:ext cx="360362" cy="360363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chemeClr val="accent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/>
            <a:r>
              <a:rPr lang="ru-RU" sz="2400" b="1" dirty="0">
                <a:solidFill>
                  <a:schemeClr val="hlink"/>
                </a:solidFill>
                <a:cs typeface="Arial" pitchFamily="34" charset="0"/>
              </a:rPr>
              <a:t>3</a:t>
            </a:r>
          </a:p>
        </p:txBody>
      </p:sp>
      <p:sp>
        <p:nvSpPr>
          <p:cNvPr id="59401" name="navigation4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6997700" y="1076325"/>
            <a:ext cx="360363" cy="360363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1DCF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cs typeface="Arial" pitchFamily="34" charset="0"/>
              </a:rPr>
              <a:t>4</a:t>
            </a:r>
          </a:p>
        </p:txBody>
      </p:sp>
      <p:sp>
        <p:nvSpPr>
          <p:cNvPr id="59402" name="navigation5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7380288" y="1076325"/>
            <a:ext cx="360362" cy="360363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1DCF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cs typeface="Arial" pitchFamily="34" charset="0"/>
              </a:rPr>
              <a:t>5</a:t>
            </a:r>
          </a:p>
        </p:txBody>
      </p:sp>
    </p:spTree>
  </p:cSld>
  <p:clrMapOvr>
    <a:masterClrMapping/>
  </p:clrMapOvr>
  <p:transition>
    <p:split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9D7ABD2-B9D7-4998-A93B-AC501858492E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3592315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F889BB-BD49-4F39-8C81-004EB6CDD451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291506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21AB7BB-411E-4DAB-A9EB-D0363425178F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1543542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8313" y="1125538"/>
            <a:ext cx="413543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6150" y="1125538"/>
            <a:ext cx="4137025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D3C6A32-B2ED-4876-A0AE-A9DBFEBD54CA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3612736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CE61997-8761-4257-AB32-70568A7B3734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7011976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F39242A-6D4C-462F-A622-4881D24ACD0E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0474267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094DA9B-9427-4054-8D2A-CDE2337368D1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7990508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38AA6B6-2F5B-481C-B204-306F577A5842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4304550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769E2C2-18F2-4F58-B698-E1369305E62A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4736180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B19F400-4CF4-44AD-8C77-2DA12FCABD8D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9351119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0" y="0"/>
            <a:ext cx="2105025" cy="6273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0"/>
            <a:ext cx="6167437" cy="6273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0F73881-EA2A-4D0B-BFDE-A37E52162598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5429897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Click to edit Master title style</a:t>
            </a:r>
            <a:endParaRPr lang="ru-R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34982" y="1509714"/>
            <a:ext cx="8274051" cy="4613275"/>
          </a:xfrm>
        </p:spPr>
        <p:txBody>
          <a:bodyPr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26382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11188" y="4652963"/>
            <a:ext cx="7723187" cy="360362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/>
              <a:t>Образец подзаголовка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11188" y="2455863"/>
            <a:ext cx="7723187" cy="2139950"/>
          </a:xfrm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/>
          <a:lstStyle>
            <a:lvl1pPr>
              <a:lnSpc>
                <a:spcPct val="120000"/>
              </a:lnSpc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/>
              <a:t>Образец заголовка</a:t>
            </a:r>
          </a:p>
        </p:txBody>
      </p:sp>
      <p:pic>
        <p:nvPicPr>
          <p:cNvPr id="61444" name="navigation8" descr="ujkm,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13" y="511175"/>
            <a:ext cx="1392237" cy="123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45" name="Text Box 5">
            <a:hlinkClick r:id="rId4"/>
          </p:cNvPr>
          <p:cNvSpPr txBox="1">
            <a:spLocks noChangeArrowheads="1"/>
          </p:cNvSpPr>
          <p:nvPr userDrawn="1"/>
        </p:nvSpPr>
        <p:spPr bwMode="auto">
          <a:xfrm>
            <a:off x="612775" y="5554663"/>
            <a:ext cx="13906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="1" dirty="0">
                <a:solidFill>
                  <a:schemeClr val="hlink"/>
                </a:solidFill>
                <a:cs typeface="Arial" pitchFamily="34" charset="0"/>
              </a:rPr>
              <a:t>www.rosatom.ru</a:t>
            </a:r>
            <a:endParaRPr lang="ru-RU" sz="1400" b="1" dirty="0">
              <a:solidFill>
                <a:schemeClr val="hlink"/>
              </a:solidFill>
              <a:cs typeface="Arial" pitchFamily="34" charset="0"/>
            </a:endParaRPr>
          </a:p>
        </p:txBody>
      </p:sp>
      <p:sp>
        <p:nvSpPr>
          <p:cNvPr id="61446" name="navigation1">
            <a:hlinkClick r:id="rId5" action="ppaction://hlinksldjump"/>
          </p:cNvPr>
          <p:cNvSpPr>
            <a:spLocks noChangeArrowheads="1"/>
          </p:cNvSpPr>
          <p:nvPr userDrawn="1"/>
        </p:nvSpPr>
        <p:spPr bwMode="auto">
          <a:xfrm>
            <a:off x="5849938" y="1076325"/>
            <a:ext cx="360362" cy="360363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1DCF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accent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cs typeface="Arial" pitchFamily="34" charset="0"/>
              </a:rPr>
              <a:t>1</a:t>
            </a:r>
          </a:p>
        </p:txBody>
      </p:sp>
      <p:sp>
        <p:nvSpPr>
          <p:cNvPr id="61447" name="navigation2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6232525" y="1076325"/>
            <a:ext cx="360363" cy="360363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1DCF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cs typeface="Arial" pitchFamily="34" charset="0"/>
              </a:rPr>
              <a:t>2</a:t>
            </a:r>
          </a:p>
        </p:txBody>
      </p:sp>
      <p:sp>
        <p:nvSpPr>
          <p:cNvPr id="61448" name="navigation3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6615113" y="1076325"/>
            <a:ext cx="360362" cy="360363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1DCF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cs typeface="Arial" pitchFamily="34" charset="0"/>
              </a:rPr>
              <a:t>3</a:t>
            </a:r>
          </a:p>
        </p:txBody>
      </p:sp>
      <p:sp>
        <p:nvSpPr>
          <p:cNvPr id="61449" name="navigation4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6997700" y="1076325"/>
            <a:ext cx="360363" cy="360363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chemeClr val="accent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/>
            <a:r>
              <a:rPr lang="ru-RU" sz="2400" b="1" dirty="0">
                <a:solidFill>
                  <a:schemeClr val="hlink"/>
                </a:solidFill>
                <a:cs typeface="Arial" pitchFamily="34" charset="0"/>
              </a:rPr>
              <a:t>4</a:t>
            </a:r>
          </a:p>
        </p:txBody>
      </p:sp>
      <p:sp>
        <p:nvSpPr>
          <p:cNvPr id="61450" name="navigation5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7380288" y="1076325"/>
            <a:ext cx="360362" cy="360363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1DCF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cs typeface="Arial" pitchFamily="34" charset="0"/>
              </a:rPr>
              <a:t>5</a:t>
            </a:r>
          </a:p>
        </p:txBody>
      </p:sp>
    </p:spTree>
  </p:cSld>
  <p:clrMapOvr>
    <a:masterClrMapping/>
  </p:clrMapOvr>
  <p:transition>
    <p:spli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CF74B7E-7502-4D52-9268-CD8F09B2F0F3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3503720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C48832F-A6CD-4D75-94D3-E52D9C6A8F39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1940363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2B85FF1-F175-4A90-99DD-A152CC46D5C5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9169333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8313" y="1125538"/>
            <a:ext cx="413543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6150" y="1125538"/>
            <a:ext cx="4137025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1BD3DDD-742B-4DAA-BE8F-9D6AFA6F26FE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4480784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EE2F71E-38EA-4656-98D5-FA5ABC028AAB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9398795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99AD742-314F-42BC-9F2B-351F2134E3B8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6709694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A9E4510-DC31-4AE1-BCB0-23BD0FA24A2B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1424197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D73E6B7-56C7-4570-953E-4D6BE0DBFED4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677999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9F776D3-3CA3-4804-9AF8-5EA2A09A4FF2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5940399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61DE246-A9E5-4038-8A81-9985CE0E290C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2574777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0" y="0"/>
            <a:ext cx="2105025" cy="6273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0"/>
            <a:ext cx="6167437" cy="6273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88D456A-5A97-4B35-8150-30555D2D7648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888100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B080ED3-4E04-4FFE-B2F8-610BABFBF9ED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6634743"/>
      </p:ext>
    </p:extLst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2775" y="2181225"/>
            <a:ext cx="8280400" cy="1031875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130000"/>
              </a:lnSpc>
              <a:defRPr sz="1800"/>
            </a:lvl1pPr>
          </a:lstStyle>
          <a:p>
            <a:pPr lvl="0"/>
            <a:r>
              <a:rPr lang="ru-RU" noProof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2775" y="3284538"/>
            <a:ext cx="3743325" cy="649287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ru-RU" noProof="0"/>
              <a:t>Образец подзаголовка</a:t>
            </a:r>
          </a:p>
        </p:txBody>
      </p:sp>
      <p:pic>
        <p:nvPicPr>
          <p:cNvPr id="3076" name="navigation8" descr="ujkm,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93688"/>
            <a:ext cx="1674813" cy="1481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3980764"/>
      </p:ext>
    </p:extLst>
  </p:cSld>
  <p:clrMapOvr>
    <a:masterClrMapping/>
  </p:clrMapOvr>
  <p:transition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74FDD22-FABF-425B-B3A2-1456E6525CE0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476298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D417E5B-C0B2-4D02-BDB6-407AC3EA0212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419997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8313" y="1125538"/>
            <a:ext cx="413543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6150" y="1125538"/>
            <a:ext cx="4137025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C879209-D15F-497F-AE59-AE5F15D52C31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830236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C618BF4-733F-4ECD-AED5-39FFDEF1644B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144112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21AB7BB-411E-4DAB-A9EB-D0363425178F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002603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CF74B7E-7502-4D52-9268-CD8F09B2F0F3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810945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B080ED3-4E04-4FFE-B2F8-610BABFBF9ED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752960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E475E6C-3C2D-4025-A4CA-582DED51BCE1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452200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362CC80-4614-4465-9499-952509A309D0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39821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E475E6C-3C2D-4025-A4CA-582DED51BCE1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4521724"/>
      </p:ext>
    </p:extLst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0" y="0"/>
            <a:ext cx="2105025" cy="6273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0"/>
            <a:ext cx="6167437" cy="6273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D14C4EB-BC40-45F2-92CB-BB939E099593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728879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93688"/>
            <a:ext cx="1674813" cy="148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2775" y="2181225"/>
            <a:ext cx="8280400" cy="1031875"/>
          </a:xfrm>
          <a:ln/>
        </p:spPr>
        <p:txBody>
          <a:bodyPr/>
          <a:lstStyle>
            <a:lvl1pPr>
              <a:lnSpc>
                <a:spcPct val="130000"/>
              </a:lnSpc>
              <a:defRPr sz="1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2775" y="3284538"/>
            <a:ext cx="3743325" cy="649287"/>
          </a:xfrm>
          <a:ln/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069359126"/>
      </p:ext>
    </p:extLst>
  </p:cSld>
  <p:clrMapOvr>
    <a:masterClrMapping/>
  </p:clrMapOvr>
  <p:transition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03283E-D59A-4EA2-8053-2D520E372531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145772"/>
      </p:ext>
    </p:extLst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F1447A-F4F0-418B-BD00-363C87CC3242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317130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125538"/>
            <a:ext cx="413543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50" y="1125538"/>
            <a:ext cx="4137025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5CE7BD-F952-491F-8BEC-3DA50CFEC96E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516062"/>
      </p:ext>
    </p:extLst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DC91BD-522C-48B0-9C95-681BDF79D97C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746635"/>
      </p:ext>
    </p:extLst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E965B0-FCCF-48DA-A335-60ECE96C78F5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061445"/>
      </p:ext>
    </p:extLst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FD128F-13DD-4F85-BC90-A005AF7BAB37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044969"/>
      </p:ext>
    </p:extLst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E61BDB-8389-42A7-A284-75BD794D958E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767408"/>
      </p:ext>
    </p:extLst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84C309-541F-40B5-947F-8AAB770DA0C6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90185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3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Relationship Id="rId14" Type="http://schemas.openxmlformats.org/officeDocument/2006/relationships/image" Target="../media/image2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4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Relationship Id="rId14" Type="http://schemas.openxmlformats.org/officeDocument/2006/relationships/image" Target="../media/image2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30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5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2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32.xml"/><Relationship Id="rId14" Type="http://schemas.openxmlformats.org/officeDocument/2006/relationships/image" Target="../media/image2.pn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37.xml"/><Relationship Id="rId7" Type="http://schemas.openxmlformats.org/officeDocument/2006/relationships/slideLayout" Target="../slideLayouts/slideLayout141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6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35.xml"/><Relationship Id="rId6" Type="http://schemas.openxmlformats.org/officeDocument/2006/relationships/slideLayout" Target="../slideLayouts/slideLayout140.xml"/><Relationship Id="rId11" Type="http://schemas.openxmlformats.org/officeDocument/2006/relationships/slideLayout" Target="../slideLayouts/slideLayout145.xml"/><Relationship Id="rId5" Type="http://schemas.openxmlformats.org/officeDocument/2006/relationships/slideLayout" Target="../slideLayouts/slideLayout139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44.xml"/><Relationship Id="rId4" Type="http://schemas.openxmlformats.org/officeDocument/2006/relationships/slideLayout" Target="../slideLayouts/slideLayout138.xml"/><Relationship Id="rId9" Type="http://schemas.openxmlformats.org/officeDocument/2006/relationships/slideLayout" Target="../slideLayouts/slideLayout143.xml"/><Relationship Id="rId14" Type="http://schemas.openxmlformats.org/officeDocument/2006/relationships/image" Target="../media/image2.pn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3.xml"/><Relationship Id="rId13" Type="http://schemas.openxmlformats.org/officeDocument/2006/relationships/theme" Target="../theme/theme14.xml"/><Relationship Id="rId3" Type="http://schemas.openxmlformats.org/officeDocument/2006/relationships/slideLayout" Target="../slideLayouts/slideLayout148.xml"/><Relationship Id="rId7" Type="http://schemas.openxmlformats.org/officeDocument/2006/relationships/slideLayout" Target="../slideLayouts/slideLayout152.xml"/><Relationship Id="rId12" Type="http://schemas.openxmlformats.org/officeDocument/2006/relationships/slideLayout" Target="../slideLayouts/slideLayout157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47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46.xml"/><Relationship Id="rId6" Type="http://schemas.openxmlformats.org/officeDocument/2006/relationships/slideLayout" Target="../slideLayouts/slideLayout151.xml"/><Relationship Id="rId11" Type="http://schemas.openxmlformats.org/officeDocument/2006/relationships/slideLayout" Target="../slideLayouts/slideLayout156.xml"/><Relationship Id="rId5" Type="http://schemas.openxmlformats.org/officeDocument/2006/relationships/slideLayout" Target="../slideLayouts/slideLayout150.xml"/><Relationship Id="rId15" Type="http://schemas.openxmlformats.org/officeDocument/2006/relationships/image" Target="../media/image15.png"/><Relationship Id="rId10" Type="http://schemas.openxmlformats.org/officeDocument/2006/relationships/slideLayout" Target="../slideLayouts/slideLayout155.xml"/><Relationship Id="rId4" Type="http://schemas.openxmlformats.org/officeDocument/2006/relationships/slideLayout" Target="../slideLayouts/slideLayout149.xml"/><Relationship Id="rId9" Type="http://schemas.openxmlformats.org/officeDocument/2006/relationships/slideLayout" Target="../slideLayouts/slideLayout154.xml"/><Relationship Id="rId14" Type="http://schemas.openxmlformats.org/officeDocument/2006/relationships/image" Target="../media/image1.jpeg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60.xml"/><Relationship Id="rId7" Type="http://schemas.openxmlformats.org/officeDocument/2006/relationships/slideLayout" Target="../slideLayouts/slideLayout164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9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58.xml"/><Relationship Id="rId6" Type="http://schemas.openxmlformats.org/officeDocument/2006/relationships/slideLayout" Target="../slideLayouts/slideLayout163.xml"/><Relationship Id="rId11" Type="http://schemas.openxmlformats.org/officeDocument/2006/relationships/slideLayout" Target="../slideLayouts/slideLayout168.xml"/><Relationship Id="rId5" Type="http://schemas.openxmlformats.org/officeDocument/2006/relationships/slideLayout" Target="../slideLayouts/slideLayout162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67.xml"/><Relationship Id="rId4" Type="http://schemas.openxmlformats.org/officeDocument/2006/relationships/slideLayout" Target="../slideLayouts/slideLayout161.xml"/><Relationship Id="rId9" Type="http://schemas.openxmlformats.org/officeDocument/2006/relationships/slideLayout" Target="../slideLayouts/slideLayout166.xml"/><Relationship Id="rId14" Type="http://schemas.openxmlformats.org/officeDocument/2006/relationships/image" Target="../media/image14.png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6.xml"/><Relationship Id="rId13" Type="http://schemas.openxmlformats.org/officeDocument/2006/relationships/slideLayout" Target="../slideLayouts/slideLayout181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171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175.xml"/><Relationship Id="rId12" Type="http://schemas.openxmlformats.org/officeDocument/2006/relationships/slideLayout" Target="../slideLayouts/slideLayout180.xml"/><Relationship Id="rId17" Type="http://schemas.openxmlformats.org/officeDocument/2006/relationships/theme" Target="../theme/theme16.xml"/><Relationship Id="rId2" Type="http://schemas.openxmlformats.org/officeDocument/2006/relationships/slideLayout" Target="../slideLayouts/slideLayout170.xml"/><Relationship Id="rId16" Type="http://schemas.openxmlformats.org/officeDocument/2006/relationships/slideLayout" Target="../slideLayouts/slideLayout184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69.xml"/><Relationship Id="rId6" Type="http://schemas.openxmlformats.org/officeDocument/2006/relationships/slideLayout" Target="../slideLayouts/slideLayout174.xml"/><Relationship Id="rId11" Type="http://schemas.openxmlformats.org/officeDocument/2006/relationships/slideLayout" Target="../slideLayouts/slideLayout179.xml"/><Relationship Id="rId5" Type="http://schemas.openxmlformats.org/officeDocument/2006/relationships/slideLayout" Target="../slideLayouts/slideLayout173.xml"/><Relationship Id="rId15" Type="http://schemas.openxmlformats.org/officeDocument/2006/relationships/slideLayout" Target="../slideLayouts/slideLayout183.xml"/><Relationship Id="rId10" Type="http://schemas.openxmlformats.org/officeDocument/2006/relationships/slideLayout" Target="../slideLayouts/slideLayout178.xml"/><Relationship Id="rId19" Type="http://schemas.openxmlformats.org/officeDocument/2006/relationships/image" Target="../media/image15.png"/><Relationship Id="rId4" Type="http://schemas.openxmlformats.org/officeDocument/2006/relationships/slideLayout" Target="../slideLayouts/slideLayout172.xml"/><Relationship Id="rId9" Type="http://schemas.openxmlformats.org/officeDocument/2006/relationships/slideLayout" Target="../slideLayouts/slideLayout177.xml"/><Relationship Id="rId14" Type="http://schemas.openxmlformats.org/officeDocument/2006/relationships/slideLayout" Target="../slideLayouts/slideLayout182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87.xml"/><Relationship Id="rId7" Type="http://schemas.openxmlformats.org/officeDocument/2006/relationships/slideLayout" Target="../slideLayouts/slideLayout191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86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85.xml"/><Relationship Id="rId6" Type="http://schemas.openxmlformats.org/officeDocument/2006/relationships/slideLayout" Target="../slideLayouts/slideLayout190.xml"/><Relationship Id="rId11" Type="http://schemas.openxmlformats.org/officeDocument/2006/relationships/slideLayout" Target="../slideLayouts/slideLayout195.xml"/><Relationship Id="rId5" Type="http://schemas.openxmlformats.org/officeDocument/2006/relationships/slideLayout" Target="../slideLayouts/slideLayout189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94.xml"/><Relationship Id="rId4" Type="http://schemas.openxmlformats.org/officeDocument/2006/relationships/slideLayout" Target="../slideLayouts/slideLayout188.xml"/><Relationship Id="rId9" Type="http://schemas.openxmlformats.org/officeDocument/2006/relationships/slideLayout" Target="../slideLayouts/slideLayout193.xml"/><Relationship Id="rId14" Type="http://schemas.openxmlformats.org/officeDocument/2006/relationships/image" Target="../media/image14.png"/></Relationships>
</file>

<file path=ppt/slideMasters/_rels/slideMaster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theme" Target="../theme/theme1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" Target="../slides/slide6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" Target="../slides/slide6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47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" Target="../slides/slide6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theme" Target="../theme/theme6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58.xml"/><Relationship Id="rId16" Type="http://schemas.openxmlformats.org/officeDocument/2006/relationships/slide" Target="../slides/slide6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image" Target="../media/image1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70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5" Type="http://schemas.openxmlformats.org/officeDocument/2006/relationships/slide" Target="../slides/slide6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image" Target="../media/image2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1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Relationship Id="rId14" Type="http://schemas.openxmlformats.org/officeDocument/2006/relationships/image" Target="../media/image2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Relationship Id="rId14" Type="http://schemas.openxmlformats.org/officeDocument/2006/relationships/image" Target="../media/image1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6448425"/>
            <a:ext cx="62706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  <a:cs typeface="+mn-cs"/>
              </a:defRPr>
            </a:lvl1pPr>
          </a:lstStyle>
          <a:p>
            <a:fld id="{054ACED5-71AF-47A5-8407-B1E2C04B66D9}" type="slidenum">
              <a:rPr lang="ru-RU"/>
              <a:pPr/>
              <a:t>‹#›</a:t>
            </a:fld>
            <a:endParaRPr lang="ru-RU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424862" cy="5148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pic>
        <p:nvPicPr>
          <p:cNvPr id="2053" name="navigation8" descr="ujkm,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763" y="106363"/>
            <a:ext cx="887412" cy="785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ransition/>
  <p:hf hdr="0" dt="0"/>
  <p:txStyles>
    <p:titleStyle>
      <a:lvl1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  <a:cs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  <a:cs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  <a:cs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  <a:cs typeface="Arial" pitchFamily="34" charset="0"/>
        </a:defRPr>
      </a:lvl9pPr>
    </p:titleStyle>
    <p:bodyStyle>
      <a:lvl1pPr marL="180975" indent="-180975" algn="l" rtl="0" fontAlgn="base">
        <a:lnSpc>
          <a:spcPct val="110000"/>
        </a:lnSpc>
        <a:spcBef>
          <a:spcPct val="40000"/>
        </a:spcBef>
        <a:spcAft>
          <a:spcPct val="20000"/>
        </a:spcAft>
        <a:buBlip>
          <a:blip r:embed="rId15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77800" algn="l" rtl="0" fontAlgn="base">
        <a:lnSpc>
          <a:spcPct val="110000"/>
        </a:lnSpc>
        <a:spcBef>
          <a:spcPct val="0"/>
        </a:spcBef>
        <a:spcAft>
          <a:spcPct val="20000"/>
        </a:spcAft>
        <a:buBlip>
          <a:blip r:embed="rId16"/>
        </a:buBlip>
        <a:defRPr sz="1400">
          <a:solidFill>
            <a:schemeClr val="tx1"/>
          </a:solidFill>
          <a:latin typeface="+mn-lt"/>
          <a:cs typeface="+mn-cs"/>
        </a:defRPr>
      </a:lvl2pPr>
      <a:lvl3pPr marL="1162050" indent="-268288" algn="l" rtl="0" fontAlgn="base">
        <a:spcBef>
          <a:spcPct val="0"/>
        </a:spcBef>
        <a:spcAft>
          <a:spcPct val="30000"/>
        </a:spcAft>
        <a:buBlip>
          <a:blip r:embed="rId16"/>
        </a:buBlip>
        <a:defRPr sz="2200">
          <a:solidFill>
            <a:schemeClr val="tx1"/>
          </a:solidFill>
          <a:latin typeface="+mn-lt"/>
          <a:cs typeface="+mn-cs"/>
        </a:defRPr>
      </a:lvl3pPr>
      <a:lvl4pPr marL="1665288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32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6448425"/>
            <a:ext cx="62706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  <a:cs typeface="Arial" pitchFamily="34" charset="0"/>
              </a:defRPr>
            </a:lvl1pPr>
          </a:lstStyle>
          <a:p>
            <a:fld id="{C2C310E8-A6C3-48A8-93D1-390166F87BF2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424862" cy="5148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pic>
        <p:nvPicPr>
          <p:cNvPr id="56325" name="navigation8" descr="ujkm,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763" y="106363"/>
            <a:ext cx="887412" cy="785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326" name="navigation1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468313" y="6469063"/>
            <a:ext cx="179387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1DCF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/>
            <a:r>
              <a:rPr lang="ru-RU" sz="1200" b="1" dirty="0">
                <a:solidFill>
                  <a:srgbClr val="414142"/>
                </a:solidFill>
                <a:cs typeface="Arial" pitchFamily="34" charset="0"/>
              </a:rPr>
              <a:t>1</a:t>
            </a:r>
          </a:p>
        </p:txBody>
      </p:sp>
      <p:sp>
        <p:nvSpPr>
          <p:cNvPr id="56327" name="navigation2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750888" y="6469063"/>
            <a:ext cx="179387" cy="179387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/>
            <a:r>
              <a:rPr lang="ru-RU" sz="1200" b="1" dirty="0">
                <a:solidFill>
                  <a:srgbClr val="FFFFFF"/>
                </a:solidFill>
                <a:cs typeface="Arial" pitchFamily="34" charset="0"/>
              </a:rPr>
              <a:t>2</a:t>
            </a:r>
          </a:p>
        </p:txBody>
      </p:sp>
      <p:sp>
        <p:nvSpPr>
          <p:cNvPr id="56328" name="navigation3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1033463" y="6469063"/>
            <a:ext cx="179387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1DCF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/>
            <a:r>
              <a:rPr lang="ru-RU" sz="1200" b="1" dirty="0">
                <a:solidFill>
                  <a:srgbClr val="414142"/>
                </a:solidFill>
                <a:cs typeface="Arial" pitchFamily="34" charset="0"/>
              </a:rPr>
              <a:t>3</a:t>
            </a:r>
          </a:p>
        </p:txBody>
      </p:sp>
      <p:sp>
        <p:nvSpPr>
          <p:cNvPr id="56329" name="navigation7"/>
          <p:cNvSpPr>
            <a:spLocks noChangeShapeType="1"/>
          </p:cNvSpPr>
          <p:nvPr userDrawn="1"/>
        </p:nvSpPr>
        <p:spPr bwMode="auto">
          <a:xfrm>
            <a:off x="698500" y="6469063"/>
            <a:ext cx="1588" cy="179387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>
              <a:solidFill>
                <a:srgbClr val="414142"/>
              </a:solidFill>
            </a:endParaRPr>
          </a:p>
        </p:txBody>
      </p:sp>
      <p:sp>
        <p:nvSpPr>
          <p:cNvPr id="56330" name="navigation6"/>
          <p:cNvSpPr>
            <a:spLocks noChangeShapeType="1"/>
          </p:cNvSpPr>
          <p:nvPr userDrawn="1"/>
        </p:nvSpPr>
        <p:spPr bwMode="auto">
          <a:xfrm>
            <a:off x="981075" y="6469063"/>
            <a:ext cx="1588" cy="179387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>
              <a:solidFill>
                <a:srgbClr val="414142"/>
              </a:solidFill>
            </a:endParaRPr>
          </a:p>
        </p:txBody>
      </p:sp>
      <p:sp>
        <p:nvSpPr>
          <p:cNvPr id="56331" name="navigation4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1316038" y="6469063"/>
            <a:ext cx="179387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1DCF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/>
            <a:r>
              <a:rPr lang="ru-RU" sz="1200" b="1" dirty="0">
                <a:solidFill>
                  <a:srgbClr val="414142"/>
                </a:solidFill>
                <a:cs typeface="Arial" pitchFamily="34" charset="0"/>
              </a:rPr>
              <a:t>4</a:t>
            </a:r>
          </a:p>
        </p:txBody>
      </p:sp>
      <p:sp>
        <p:nvSpPr>
          <p:cNvPr id="56332" name="navigation5">
            <a:hlinkClick r:id="" action="ppaction://noaction"/>
          </p:cNvPr>
          <p:cNvSpPr>
            <a:spLocks noChangeShapeType="1"/>
          </p:cNvSpPr>
          <p:nvPr userDrawn="1"/>
        </p:nvSpPr>
        <p:spPr bwMode="auto">
          <a:xfrm>
            <a:off x="1263650" y="6469063"/>
            <a:ext cx="1588" cy="179387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>
              <a:solidFill>
                <a:srgbClr val="414142"/>
              </a:solidFill>
            </a:endParaRPr>
          </a:p>
        </p:txBody>
      </p:sp>
      <p:sp>
        <p:nvSpPr>
          <p:cNvPr id="56333" name="Rectangle 13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1598613" y="6469063"/>
            <a:ext cx="179387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1DCF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/>
            <a:r>
              <a:rPr lang="ru-RU" sz="1200" b="1" dirty="0">
                <a:solidFill>
                  <a:srgbClr val="414142"/>
                </a:solidFill>
                <a:cs typeface="Arial" pitchFamily="34" charset="0"/>
              </a:rPr>
              <a:t>5</a:t>
            </a:r>
          </a:p>
        </p:txBody>
      </p:sp>
      <p:sp>
        <p:nvSpPr>
          <p:cNvPr id="56334" name="Line 14"/>
          <p:cNvSpPr>
            <a:spLocks noChangeShapeType="1"/>
          </p:cNvSpPr>
          <p:nvPr userDrawn="1"/>
        </p:nvSpPr>
        <p:spPr bwMode="auto">
          <a:xfrm>
            <a:off x="1546225" y="6469063"/>
            <a:ext cx="1588" cy="179387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>
              <a:solidFill>
                <a:srgbClr val="4141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988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</p:sldLayoutIdLst>
  <p:transition/>
  <p:hf hdr="0" dt="0"/>
  <p:txStyles>
    <p:titleStyle>
      <a:lvl1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9pPr>
    </p:titleStyle>
    <p:bodyStyle>
      <a:lvl1pPr marL="180975" indent="-180975" algn="l" rtl="0" fontAlgn="base">
        <a:lnSpc>
          <a:spcPct val="110000"/>
        </a:lnSpc>
        <a:spcBef>
          <a:spcPct val="40000"/>
        </a:spcBef>
        <a:spcAft>
          <a:spcPct val="20000"/>
        </a:spcAft>
        <a:buBlip>
          <a:blip r:embed="rId15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77800" algn="l" rtl="0" fontAlgn="base">
        <a:lnSpc>
          <a:spcPct val="110000"/>
        </a:lnSpc>
        <a:spcBef>
          <a:spcPct val="0"/>
        </a:spcBef>
        <a:spcAft>
          <a:spcPct val="20000"/>
        </a:spcAft>
        <a:buBlip>
          <a:blip r:embed="rId16"/>
        </a:buBlip>
        <a:defRPr sz="1400">
          <a:solidFill>
            <a:schemeClr val="tx1"/>
          </a:solidFill>
          <a:latin typeface="+mn-lt"/>
        </a:defRPr>
      </a:lvl2pPr>
      <a:lvl3pPr marL="1162050" indent="-268288" algn="l" rtl="0" fontAlgn="base">
        <a:spcBef>
          <a:spcPct val="0"/>
        </a:spcBef>
        <a:spcAft>
          <a:spcPct val="30000"/>
        </a:spcAft>
        <a:buBlip>
          <a:blip r:embed="rId16"/>
        </a:buBlip>
        <a:defRPr sz="2200">
          <a:solidFill>
            <a:schemeClr val="tx1"/>
          </a:solidFill>
          <a:latin typeface="+mn-lt"/>
        </a:defRPr>
      </a:lvl3pPr>
      <a:lvl4pPr marL="1665288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6448425"/>
            <a:ext cx="62706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  <a:cs typeface="Arial" pitchFamily="34" charset="0"/>
              </a:defRPr>
            </a:lvl1pPr>
          </a:lstStyle>
          <a:p>
            <a:fld id="{107BB75B-33F4-4403-90D9-02B69D238EBF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424862" cy="5148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pic>
        <p:nvPicPr>
          <p:cNvPr id="58373" name="navigation8" descr="ujkm,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763" y="106363"/>
            <a:ext cx="887412" cy="785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374" name="navigation1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468313" y="6469063"/>
            <a:ext cx="179387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1DCF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/>
            <a:r>
              <a:rPr lang="ru-RU" sz="1200" b="1" dirty="0">
                <a:solidFill>
                  <a:srgbClr val="414142"/>
                </a:solidFill>
                <a:cs typeface="Arial" pitchFamily="34" charset="0"/>
              </a:rPr>
              <a:t>1</a:t>
            </a:r>
          </a:p>
        </p:txBody>
      </p:sp>
      <p:sp>
        <p:nvSpPr>
          <p:cNvPr id="58375" name="navigation2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750888" y="6469063"/>
            <a:ext cx="179387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1DCF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/>
            <a:r>
              <a:rPr lang="ru-RU" sz="1200" b="1" dirty="0">
                <a:solidFill>
                  <a:srgbClr val="414142"/>
                </a:solidFill>
                <a:cs typeface="Arial" pitchFamily="34" charset="0"/>
              </a:rPr>
              <a:t>2</a:t>
            </a:r>
          </a:p>
        </p:txBody>
      </p:sp>
      <p:sp>
        <p:nvSpPr>
          <p:cNvPr id="58376" name="navigation3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1033463" y="6469063"/>
            <a:ext cx="179387" cy="179387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/>
            <a:r>
              <a:rPr lang="ru-RU" sz="1200" b="1" dirty="0">
                <a:solidFill>
                  <a:srgbClr val="FFFFFF"/>
                </a:solidFill>
                <a:cs typeface="Arial" pitchFamily="34" charset="0"/>
              </a:rPr>
              <a:t>3</a:t>
            </a:r>
          </a:p>
        </p:txBody>
      </p:sp>
      <p:sp>
        <p:nvSpPr>
          <p:cNvPr id="58377" name="navigation7"/>
          <p:cNvSpPr>
            <a:spLocks noChangeShapeType="1"/>
          </p:cNvSpPr>
          <p:nvPr userDrawn="1"/>
        </p:nvSpPr>
        <p:spPr bwMode="auto">
          <a:xfrm>
            <a:off x="698500" y="6469063"/>
            <a:ext cx="1588" cy="179387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>
              <a:solidFill>
                <a:srgbClr val="414142"/>
              </a:solidFill>
            </a:endParaRPr>
          </a:p>
        </p:txBody>
      </p:sp>
      <p:sp>
        <p:nvSpPr>
          <p:cNvPr id="58378" name="navigation6"/>
          <p:cNvSpPr>
            <a:spLocks noChangeShapeType="1"/>
          </p:cNvSpPr>
          <p:nvPr userDrawn="1"/>
        </p:nvSpPr>
        <p:spPr bwMode="auto">
          <a:xfrm>
            <a:off x="981075" y="6469063"/>
            <a:ext cx="1588" cy="179387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>
              <a:solidFill>
                <a:srgbClr val="414142"/>
              </a:solidFill>
            </a:endParaRPr>
          </a:p>
        </p:txBody>
      </p:sp>
      <p:sp>
        <p:nvSpPr>
          <p:cNvPr id="58379" name="navigation4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1316038" y="6469063"/>
            <a:ext cx="179387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1DCF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/>
            <a:r>
              <a:rPr lang="ru-RU" sz="1200" b="1" dirty="0">
                <a:solidFill>
                  <a:srgbClr val="414142"/>
                </a:solidFill>
                <a:cs typeface="Arial" pitchFamily="34" charset="0"/>
              </a:rPr>
              <a:t>4</a:t>
            </a:r>
          </a:p>
        </p:txBody>
      </p:sp>
      <p:sp>
        <p:nvSpPr>
          <p:cNvPr id="58380" name="navigation5">
            <a:hlinkClick r:id="" action="ppaction://noaction"/>
          </p:cNvPr>
          <p:cNvSpPr>
            <a:spLocks noChangeShapeType="1"/>
          </p:cNvSpPr>
          <p:nvPr userDrawn="1"/>
        </p:nvSpPr>
        <p:spPr bwMode="auto">
          <a:xfrm>
            <a:off x="1263650" y="6469063"/>
            <a:ext cx="1588" cy="179387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>
              <a:solidFill>
                <a:srgbClr val="414142"/>
              </a:solidFill>
            </a:endParaRPr>
          </a:p>
        </p:txBody>
      </p:sp>
      <p:sp>
        <p:nvSpPr>
          <p:cNvPr id="58381" name="Rectangle 13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1598613" y="6469063"/>
            <a:ext cx="179387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1DCF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/>
            <a:r>
              <a:rPr lang="ru-RU" sz="1200" b="1" dirty="0">
                <a:solidFill>
                  <a:srgbClr val="414142"/>
                </a:solidFill>
                <a:cs typeface="Arial" pitchFamily="34" charset="0"/>
              </a:rPr>
              <a:t>5</a:t>
            </a:r>
          </a:p>
        </p:txBody>
      </p:sp>
      <p:sp>
        <p:nvSpPr>
          <p:cNvPr id="58382" name="Line 14"/>
          <p:cNvSpPr>
            <a:spLocks noChangeShapeType="1"/>
          </p:cNvSpPr>
          <p:nvPr userDrawn="1"/>
        </p:nvSpPr>
        <p:spPr bwMode="auto">
          <a:xfrm>
            <a:off x="1546225" y="6469063"/>
            <a:ext cx="1588" cy="179387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>
              <a:solidFill>
                <a:srgbClr val="4141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066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p:transition/>
  <p:hf hdr="0" dt="0"/>
  <p:txStyles>
    <p:titleStyle>
      <a:lvl1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9pPr>
    </p:titleStyle>
    <p:bodyStyle>
      <a:lvl1pPr marL="180975" indent="-180975" algn="l" rtl="0" fontAlgn="base">
        <a:lnSpc>
          <a:spcPct val="110000"/>
        </a:lnSpc>
        <a:spcBef>
          <a:spcPct val="40000"/>
        </a:spcBef>
        <a:spcAft>
          <a:spcPct val="20000"/>
        </a:spcAft>
        <a:buBlip>
          <a:blip r:embed="rId15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77800" algn="l" rtl="0" fontAlgn="base">
        <a:lnSpc>
          <a:spcPct val="110000"/>
        </a:lnSpc>
        <a:spcBef>
          <a:spcPct val="0"/>
        </a:spcBef>
        <a:spcAft>
          <a:spcPct val="20000"/>
        </a:spcAft>
        <a:buBlip>
          <a:blip r:embed="rId16"/>
        </a:buBlip>
        <a:defRPr sz="1400">
          <a:solidFill>
            <a:schemeClr val="tx1"/>
          </a:solidFill>
          <a:latin typeface="+mn-lt"/>
        </a:defRPr>
      </a:lvl2pPr>
      <a:lvl3pPr marL="1162050" indent="-268288" algn="l" rtl="0" fontAlgn="base">
        <a:spcBef>
          <a:spcPct val="0"/>
        </a:spcBef>
        <a:spcAft>
          <a:spcPct val="30000"/>
        </a:spcAft>
        <a:buBlip>
          <a:blip r:embed="rId16"/>
        </a:buBlip>
        <a:defRPr sz="2200">
          <a:solidFill>
            <a:schemeClr val="tx1"/>
          </a:solidFill>
          <a:latin typeface="+mn-lt"/>
        </a:defRPr>
      </a:lvl3pPr>
      <a:lvl4pPr marL="1665288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6448425"/>
            <a:ext cx="62706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  <a:cs typeface="Arial" pitchFamily="34" charset="0"/>
              </a:defRPr>
            </a:lvl1pPr>
          </a:lstStyle>
          <a:p>
            <a:fld id="{1F472451-C0E1-4A5F-93F8-D51B15A88E15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424862" cy="5148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pic>
        <p:nvPicPr>
          <p:cNvPr id="60421" name="navigation8" descr="ujkm,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763" y="106363"/>
            <a:ext cx="887412" cy="785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422" name="navigation1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468313" y="6469063"/>
            <a:ext cx="179387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1DCF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/>
            <a:r>
              <a:rPr lang="ru-RU" sz="1200" b="1" dirty="0">
                <a:solidFill>
                  <a:srgbClr val="414142"/>
                </a:solidFill>
                <a:cs typeface="Arial" pitchFamily="34" charset="0"/>
              </a:rPr>
              <a:t>1</a:t>
            </a:r>
          </a:p>
        </p:txBody>
      </p:sp>
      <p:sp>
        <p:nvSpPr>
          <p:cNvPr id="60423" name="navigation2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750888" y="6469063"/>
            <a:ext cx="179387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1DCF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/>
            <a:r>
              <a:rPr lang="ru-RU" sz="1200" b="1" dirty="0">
                <a:solidFill>
                  <a:srgbClr val="414142"/>
                </a:solidFill>
                <a:cs typeface="Arial" pitchFamily="34" charset="0"/>
              </a:rPr>
              <a:t>2</a:t>
            </a:r>
          </a:p>
        </p:txBody>
      </p:sp>
      <p:sp>
        <p:nvSpPr>
          <p:cNvPr id="60424" name="navigation3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1033463" y="6469063"/>
            <a:ext cx="179387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1DCF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/>
            <a:r>
              <a:rPr lang="ru-RU" sz="1200" b="1" dirty="0">
                <a:solidFill>
                  <a:srgbClr val="414142"/>
                </a:solidFill>
                <a:cs typeface="Arial" pitchFamily="34" charset="0"/>
              </a:rPr>
              <a:t>3</a:t>
            </a:r>
          </a:p>
        </p:txBody>
      </p:sp>
      <p:sp>
        <p:nvSpPr>
          <p:cNvPr id="60425" name="navigation7"/>
          <p:cNvSpPr>
            <a:spLocks noChangeShapeType="1"/>
          </p:cNvSpPr>
          <p:nvPr userDrawn="1"/>
        </p:nvSpPr>
        <p:spPr bwMode="auto">
          <a:xfrm>
            <a:off x="698500" y="6469063"/>
            <a:ext cx="1588" cy="179387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>
              <a:solidFill>
                <a:srgbClr val="414142"/>
              </a:solidFill>
            </a:endParaRPr>
          </a:p>
        </p:txBody>
      </p:sp>
      <p:sp>
        <p:nvSpPr>
          <p:cNvPr id="60426" name="navigation6"/>
          <p:cNvSpPr>
            <a:spLocks noChangeShapeType="1"/>
          </p:cNvSpPr>
          <p:nvPr userDrawn="1"/>
        </p:nvSpPr>
        <p:spPr bwMode="auto">
          <a:xfrm>
            <a:off x="981075" y="6469063"/>
            <a:ext cx="1588" cy="179387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>
              <a:solidFill>
                <a:srgbClr val="414142"/>
              </a:solidFill>
            </a:endParaRPr>
          </a:p>
        </p:txBody>
      </p:sp>
      <p:sp>
        <p:nvSpPr>
          <p:cNvPr id="60427" name="navigation4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1316038" y="6469063"/>
            <a:ext cx="179387" cy="179387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/>
            <a:r>
              <a:rPr lang="ru-RU" sz="1200" b="1" dirty="0">
                <a:solidFill>
                  <a:srgbClr val="FFFFFF"/>
                </a:solidFill>
                <a:cs typeface="Arial" pitchFamily="34" charset="0"/>
              </a:rPr>
              <a:t>4</a:t>
            </a:r>
          </a:p>
        </p:txBody>
      </p:sp>
      <p:sp>
        <p:nvSpPr>
          <p:cNvPr id="60428" name="navigation5">
            <a:hlinkClick r:id="" action="ppaction://noaction"/>
          </p:cNvPr>
          <p:cNvSpPr>
            <a:spLocks noChangeShapeType="1"/>
          </p:cNvSpPr>
          <p:nvPr userDrawn="1"/>
        </p:nvSpPr>
        <p:spPr bwMode="auto">
          <a:xfrm>
            <a:off x="1263650" y="6469063"/>
            <a:ext cx="1588" cy="179387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>
              <a:solidFill>
                <a:srgbClr val="414142"/>
              </a:solidFill>
            </a:endParaRPr>
          </a:p>
        </p:txBody>
      </p:sp>
      <p:sp>
        <p:nvSpPr>
          <p:cNvPr id="60429" name="Rectangle 13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1598613" y="6469063"/>
            <a:ext cx="179387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1DCF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/>
            <a:r>
              <a:rPr lang="ru-RU" sz="1200" b="1" dirty="0">
                <a:solidFill>
                  <a:srgbClr val="414142"/>
                </a:solidFill>
                <a:cs typeface="Arial" pitchFamily="34" charset="0"/>
              </a:rPr>
              <a:t>5</a:t>
            </a:r>
          </a:p>
        </p:txBody>
      </p:sp>
      <p:sp>
        <p:nvSpPr>
          <p:cNvPr id="60430" name="Line 14"/>
          <p:cNvSpPr>
            <a:spLocks noChangeShapeType="1"/>
          </p:cNvSpPr>
          <p:nvPr userDrawn="1"/>
        </p:nvSpPr>
        <p:spPr bwMode="auto">
          <a:xfrm>
            <a:off x="1546225" y="6469063"/>
            <a:ext cx="1588" cy="179387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>
              <a:solidFill>
                <a:srgbClr val="4141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599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ransition/>
  <p:hf hdr="0" dt="0"/>
  <p:txStyles>
    <p:titleStyle>
      <a:lvl1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9pPr>
    </p:titleStyle>
    <p:bodyStyle>
      <a:lvl1pPr marL="180975" indent="-180975" algn="l" rtl="0" fontAlgn="base">
        <a:lnSpc>
          <a:spcPct val="110000"/>
        </a:lnSpc>
        <a:spcBef>
          <a:spcPct val="40000"/>
        </a:spcBef>
        <a:spcAft>
          <a:spcPct val="20000"/>
        </a:spcAft>
        <a:buBlip>
          <a:blip r:embed="rId15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77800" algn="l" rtl="0" fontAlgn="base">
        <a:lnSpc>
          <a:spcPct val="110000"/>
        </a:lnSpc>
        <a:spcBef>
          <a:spcPct val="0"/>
        </a:spcBef>
        <a:spcAft>
          <a:spcPct val="20000"/>
        </a:spcAft>
        <a:buBlip>
          <a:blip r:embed="rId16"/>
        </a:buBlip>
        <a:defRPr sz="1400">
          <a:solidFill>
            <a:schemeClr val="tx1"/>
          </a:solidFill>
          <a:latin typeface="+mn-lt"/>
        </a:defRPr>
      </a:lvl2pPr>
      <a:lvl3pPr marL="1162050" indent="-268288" algn="l" rtl="0" fontAlgn="base">
        <a:spcBef>
          <a:spcPct val="0"/>
        </a:spcBef>
        <a:spcAft>
          <a:spcPct val="30000"/>
        </a:spcAft>
        <a:buBlip>
          <a:blip r:embed="rId16"/>
        </a:buBlip>
        <a:defRPr sz="2200">
          <a:solidFill>
            <a:schemeClr val="tx1"/>
          </a:solidFill>
          <a:latin typeface="+mn-lt"/>
        </a:defRPr>
      </a:lvl3pPr>
      <a:lvl4pPr marL="1665288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6448425"/>
            <a:ext cx="62706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  <a:cs typeface="Arial" pitchFamily="34" charset="0"/>
              </a:defRPr>
            </a:lvl1pPr>
          </a:lstStyle>
          <a:p>
            <a:fld id="{310ECA29-D719-4B31-90DF-F7598C8E5092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424862" cy="5148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pic>
        <p:nvPicPr>
          <p:cNvPr id="50181" name="navigation8" descr="ujkm,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763" y="106363"/>
            <a:ext cx="887412" cy="785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182" name="navigation1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468313" y="6469063"/>
            <a:ext cx="179387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1DCF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/>
            <a:r>
              <a:rPr lang="ru-RU" sz="1200" b="1" dirty="0">
                <a:solidFill>
                  <a:srgbClr val="414142"/>
                </a:solidFill>
                <a:cs typeface="Arial" pitchFamily="34" charset="0"/>
              </a:rPr>
              <a:t>1</a:t>
            </a:r>
          </a:p>
        </p:txBody>
      </p:sp>
      <p:sp>
        <p:nvSpPr>
          <p:cNvPr id="50183" name="navigation2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750888" y="6469063"/>
            <a:ext cx="179387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1DCF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/>
            <a:r>
              <a:rPr lang="ru-RU" sz="1200" b="1" dirty="0">
                <a:solidFill>
                  <a:srgbClr val="414142"/>
                </a:solidFill>
                <a:cs typeface="Arial" pitchFamily="34" charset="0"/>
              </a:rPr>
              <a:t>2</a:t>
            </a:r>
          </a:p>
        </p:txBody>
      </p:sp>
      <p:sp>
        <p:nvSpPr>
          <p:cNvPr id="50184" name="navigation3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1033463" y="6469063"/>
            <a:ext cx="179387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1DCF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/>
            <a:r>
              <a:rPr lang="ru-RU" sz="1200" b="1" dirty="0">
                <a:solidFill>
                  <a:srgbClr val="414142"/>
                </a:solidFill>
                <a:cs typeface="Arial" pitchFamily="34" charset="0"/>
              </a:rPr>
              <a:t>3</a:t>
            </a:r>
          </a:p>
        </p:txBody>
      </p:sp>
      <p:sp>
        <p:nvSpPr>
          <p:cNvPr id="50185" name="navigation7"/>
          <p:cNvSpPr>
            <a:spLocks noChangeShapeType="1"/>
          </p:cNvSpPr>
          <p:nvPr userDrawn="1"/>
        </p:nvSpPr>
        <p:spPr bwMode="auto">
          <a:xfrm>
            <a:off x="700088" y="6469063"/>
            <a:ext cx="0" cy="179387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>
              <a:solidFill>
                <a:srgbClr val="414142"/>
              </a:solidFill>
            </a:endParaRPr>
          </a:p>
        </p:txBody>
      </p:sp>
      <p:sp>
        <p:nvSpPr>
          <p:cNvPr id="50186" name="navigation6"/>
          <p:cNvSpPr>
            <a:spLocks noChangeShapeType="1"/>
          </p:cNvSpPr>
          <p:nvPr userDrawn="1"/>
        </p:nvSpPr>
        <p:spPr bwMode="auto">
          <a:xfrm>
            <a:off x="982663" y="6469063"/>
            <a:ext cx="0" cy="179387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>
              <a:solidFill>
                <a:srgbClr val="414142"/>
              </a:solidFill>
            </a:endParaRPr>
          </a:p>
        </p:txBody>
      </p:sp>
      <p:sp>
        <p:nvSpPr>
          <p:cNvPr id="50187" name="navigation4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1316038" y="6469063"/>
            <a:ext cx="179387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1DCF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/>
            <a:r>
              <a:rPr lang="ru-RU" sz="1200" b="1" dirty="0">
                <a:solidFill>
                  <a:srgbClr val="414142"/>
                </a:solidFill>
                <a:cs typeface="Arial" pitchFamily="34" charset="0"/>
              </a:rPr>
              <a:t>4</a:t>
            </a:r>
          </a:p>
        </p:txBody>
      </p:sp>
      <p:sp>
        <p:nvSpPr>
          <p:cNvPr id="50188" name="navigation5">
            <a:hlinkClick r:id="" action="ppaction://noaction"/>
          </p:cNvPr>
          <p:cNvSpPr>
            <a:spLocks noChangeShapeType="1"/>
          </p:cNvSpPr>
          <p:nvPr userDrawn="1"/>
        </p:nvSpPr>
        <p:spPr bwMode="auto">
          <a:xfrm>
            <a:off x="1265238" y="6469063"/>
            <a:ext cx="0" cy="179387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>
              <a:solidFill>
                <a:srgbClr val="414142"/>
              </a:solidFill>
            </a:endParaRPr>
          </a:p>
        </p:txBody>
      </p:sp>
      <p:sp>
        <p:nvSpPr>
          <p:cNvPr id="50189" name="Rectangle 13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1598613" y="6469063"/>
            <a:ext cx="179387" cy="179387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/>
            <a:r>
              <a:rPr lang="ru-RU" sz="1200" b="1" dirty="0">
                <a:solidFill>
                  <a:srgbClr val="FFFFFF"/>
                </a:solidFill>
                <a:cs typeface="Arial" pitchFamily="34" charset="0"/>
              </a:rPr>
              <a:t>5</a:t>
            </a:r>
          </a:p>
        </p:txBody>
      </p:sp>
      <p:sp>
        <p:nvSpPr>
          <p:cNvPr id="50190" name="Line 14"/>
          <p:cNvSpPr>
            <a:spLocks noChangeShapeType="1"/>
          </p:cNvSpPr>
          <p:nvPr userDrawn="1"/>
        </p:nvSpPr>
        <p:spPr bwMode="auto">
          <a:xfrm>
            <a:off x="1547813" y="6469063"/>
            <a:ext cx="0" cy="179387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>
              <a:solidFill>
                <a:srgbClr val="4141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85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ransition/>
  <p:hf hdr="0" dt="0"/>
  <p:txStyles>
    <p:titleStyle>
      <a:lvl1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9pPr>
    </p:titleStyle>
    <p:bodyStyle>
      <a:lvl1pPr marL="180975" indent="-180975" algn="l" rtl="0" fontAlgn="base">
        <a:lnSpc>
          <a:spcPct val="110000"/>
        </a:lnSpc>
        <a:spcBef>
          <a:spcPct val="40000"/>
        </a:spcBef>
        <a:spcAft>
          <a:spcPct val="20000"/>
        </a:spcAft>
        <a:buBlip>
          <a:blip r:embed="rId15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77800" algn="l" rtl="0" fontAlgn="base">
        <a:lnSpc>
          <a:spcPct val="110000"/>
        </a:lnSpc>
        <a:spcBef>
          <a:spcPct val="0"/>
        </a:spcBef>
        <a:spcAft>
          <a:spcPct val="20000"/>
        </a:spcAft>
        <a:buBlip>
          <a:blip r:embed="rId16"/>
        </a:buBlip>
        <a:defRPr sz="1400">
          <a:solidFill>
            <a:schemeClr val="tx1"/>
          </a:solidFill>
          <a:latin typeface="+mn-lt"/>
        </a:defRPr>
      </a:lvl2pPr>
      <a:lvl3pPr marL="1162050" indent="-268288" algn="l" rtl="0" fontAlgn="base">
        <a:spcBef>
          <a:spcPct val="0"/>
        </a:spcBef>
        <a:spcAft>
          <a:spcPct val="30000"/>
        </a:spcAft>
        <a:buBlip>
          <a:blip r:embed="rId16"/>
        </a:buBlip>
        <a:defRPr sz="2200">
          <a:solidFill>
            <a:schemeClr val="tx1"/>
          </a:solidFill>
          <a:latin typeface="+mn-lt"/>
        </a:defRPr>
      </a:lvl3pPr>
      <a:lvl4pPr marL="1665288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6448425"/>
            <a:ext cx="62706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b="1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D272EA8-4B81-4A31-A7C3-D00B044141D1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424862" cy="51482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962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pic>
        <p:nvPicPr>
          <p:cNvPr id="1029" name="navigation8" descr="ujkm,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005763" y="106363"/>
            <a:ext cx="8874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17175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  <p:sldLayoutId id="2147483888" r:id="rId12"/>
  </p:sldLayoutIdLst>
  <p:transition/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180975" indent="-180975" algn="l" rtl="0" eaLnBrk="1" fontAlgn="base" hangingPunct="1">
        <a:lnSpc>
          <a:spcPct val="110000"/>
        </a:lnSpc>
        <a:spcBef>
          <a:spcPct val="40000"/>
        </a:spcBef>
        <a:spcAft>
          <a:spcPct val="20000"/>
        </a:spcAft>
        <a:buBlip>
          <a:blip r:embed="rId16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77800" algn="l" rtl="0" eaLnBrk="1" fontAlgn="base" hangingPunct="1">
        <a:lnSpc>
          <a:spcPct val="110000"/>
        </a:lnSpc>
        <a:spcBef>
          <a:spcPct val="0"/>
        </a:spcBef>
        <a:spcAft>
          <a:spcPct val="20000"/>
        </a:spcAft>
        <a:buBlip>
          <a:blip r:embed="rId17"/>
        </a:buBlip>
        <a:defRPr sz="1400">
          <a:solidFill>
            <a:schemeClr val="tx1"/>
          </a:solidFill>
          <a:latin typeface="+mn-lt"/>
          <a:cs typeface="+mn-cs"/>
        </a:defRPr>
      </a:lvl2pPr>
      <a:lvl3pPr marL="1162050" indent="-268288" algn="l" rtl="0" eaLnBrk="1" fontAlgn="base" hangingPunct="1">
        <a:spcBef>
          <a:spcPct val="0"/>
        </a:spcBef>
        <a:spcAft>
          <a:spcPct val="30000"/>
        </a:spcAft>
        <a:buBlip>
          <a:blip r:embed="rId17"/>
        </a:buBlip>
        <a:defRPr sz="2200">
          <a:solidFill>
            <a:schemeClr val="tx1"/>
          </a:solidFill>
          <a:latin typeface="+mn-lt"/>
          <a:cs typeface="+mn-cs"/>
        </a:defRPr>
      </a:lvl3pPr>
      <a:lvl4pPr marL="1665288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32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4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6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8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20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6448425"/>
            <a:ext cx="62706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DB28DA66-6DF8-4E35-AE05-D05C67DC4837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424862" cy="514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pic>
        <p:nvPicPr>
          <p:cNvPr id="1029" name="navigation8" descr="ujkm,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763" y="106363"/>
            <a:ext cx="887412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3861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16" r:id="rId2"/>
    <p:sldLayoutId id="2147483917" r:id="rId3"/>
    <p:sldLayoutId id="2147483918" r:id="rId4"/>
    <p:sldLayoutId id="2147483919" r:id="rId5"/>
    <p:sldLayoutId id="2147483920" r:id="rId6"/>
    <p:sldLayoutId id="2147483921" r:id="rId7"/>
    <p:sldLayoutId id="2147483922" r:id="rId8"/>
    <p:sldLayoutId id="2147483923" r:id="rId9"/>
    <p:sldLayoutId id="2147483924" r:id="rId10"/>
    <p:sldLayoutId id="2147483925" r:id="rId11"/>
  </p:sldLayoutIdLst>
  <p:transition/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180975" indent="-180975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5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77800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6"/>
        </a:buBlip>
        <a:defRPr sz="1400">
          <a:solidFill>
            <a:schemeClr val="tx1"/>
          </a:solidFill>
          <a:latin typeface="+mn-lt"/>
          <a:cs typeface="+mn-cs"/>
        </a:defRPr>
      </a:lvl2pPr>
      <a:lvl3pPr marL="1162050" indent="-268288" algn="l" rtl="0" eaLnBrk="0" fontAlgn="base" hangingPunct="0">
        <a:spcBef>
          <a:spcPct val="0"/>
        </a:spcBef>
        <a:spcAft>
          <a:spcPct val="30000"/>
        </a:spcAft>
        <a:buBlip>
          <a:blip r:embed="rId16"/>
        </a:buBlip>
        <a:defRPr sz="2200">
          <a:solidFill>
            <a:schemeClr val="tx1"/>
          </a:solidFill>
          <a:latin typeface="+mn-lt"/>
          <a:cs typeface="+mn-cs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8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7" y="6448457"/>
            <a:ext cx="62706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b="1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D272EA8-4B81-4A31-A7C3-D00B044141D1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424862" cy="51482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962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pic>
        <p:nvPicPr>
          <p:cNvPr id="1029" name="navigation8" descr="ujkm,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8005764" y="106363"/>
            <a:ext cx="8874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11618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41" r:id="rId2"/>
    <p:sldLayoutId id="2147483942" r:id="rId3"/>
    <p:sldLayoutId id="2147483943" r:id="rId4"/>
    <p:sldLayoutId id="2147483944" r:id="rId5"/>
    <p:sldLayoutId id="2147483945" r:id="rId6"/>
    <p:sldLayoutId id="2147483946" r:id="rId7"/>
    <p:sldLayoutId id="2147483947" r:id="rId8"/>
    <p:sldLayoutId id="2147483948" r:id="rId9"/>
    <p:sldLayoutId id="2147483949" r:id="rId10"/>
    <p:sldLayoutId id="2147483950" r:id="rId11"/>
    <p:sldLayoutId id="2147483951" r:id="rId12"/>
    <p:sldLayoutId id="2147483952" r:id="rId13"/>
    <p:sldLayoutId id="2147483953" r:id="rId14"/>
    <p:sldLayoutId id="2147483954" r:id="rId15"/>
    <p:sldLayoutId id="2147483955" r:id="rId16"/>
  </p:sldLayoutIdLst>
  <p:transition/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180975" indent="-180975" algn="l" rtl="0" eaLnBrk="1" fontAlgn="base" hangingPunct="1">
        <a:lnSpc>
          <a:spcPct val="110000"/>
        </a:lnSpc>
        <a:spcBef>
          <a:spcPct val="40000"/>
        </a:spcBef>
        <a:spcAft>
          <a:spcPct val="20000"/>
        </a:spcAft>
        <a:buBlip>
          <a:blip r:embed="rId20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77800" algn="l" rtl="0" eaLnBrk="1" fontAlgn="base" hangingPunct="1">
        <a:lnSpc>
          <a:spcPct val="110000"/>
        </a:lnSpc>
        <a:spcBef>
          <a:spcPct val="0"/>
        </a:spcBef>
        <a:spcAft>
          <a:spcPct val="20000"/>
        </a:spcAft>
        <a:buBlip>
          <a:blip r:embed="rId21"/>
        </a:buBlip>
        <a:defRPr sz="1400">
          <a:solidFill>
            <a:schemeClr val="tx1"/>
          </a:solidFill>
          <a:latin typeface="+mn-lt"/>
          <a:cs typeface="+mn-cs"/>
        </a:defRPr>
      </a:lvl2pPr>
      <a:lvl3pPr marL="1162050" indent="-268288" algn="l" rtl="0" eaLnBrk="1" fontAlgn="base" hangingPunct="1">
        <a:spcBef>
          <a:spcPct val="0"/>
        </a:spcBef>
        <a:spcAft>
          <a:spcPct val="30000"/>
        </a:spcAft>
        <a:buBlip>
          <a:blip r:embed="rId21"/>
        </a:buBlip>
        <a:defRPr sz="2200">
          <a:solidFill>
            <a:schemeClr val="tx1"/>
          </a:solidFill>
          <a:latin typeface="+mn-lt"/>
          <a:cs typeface="+mn-cs"/>
        </a:defRPr>
      </a:lvl3pPr>
      <a:lvl4pPr marL="1665288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32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4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6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8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20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6448425"/>
            <a:ext cx="62706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</a:defRPr>
            </a:lvl1pPr>
          </a:lstStyle>
          <a:p>
            <a:fld id="{D4FDF1C6-2572-4709-9236-E3F02441EB34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424862" cy="514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pic>
        <p:nvPicPr>
          <p:cNvPr id="1029" name="navigation8" descr="ujkm,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763" y="106363"/>
            <a:ext cx="887412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2869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7" r:id="rId1"/>
    <p:sldLayoutId id="2147483958" r:id="rId2"/>
    <p:sldLayoutId id="2147483959" r:id="rId3"/>
    <p:sldLayoutId id="2147483960" r:id="rId4"/>
    <p:sldLayoutId id="2147483961" r:id="rId5"/>
    <p:sldLayoutId id="2147483962" r:id="rId6"/>
    <p:sldLayoutId id="2147483963" r:id="rId7"/>
    <p:sldLayoutId id="2147483964" r:id="rId8"/>
    <p:sldLayoutId id="2147483965" r:id="rId9"/>
    <p:sldLayoutId id="2147483966" r:id="rId10"/>
    <p:sldLayoutId id="2147483967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180975" indent="-180975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5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77800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6"/>
        </a:buBlip>
        <a:defRPr sz="1400">
          <a:solidFill>
            <a:schemeClr val="tx1"/>
          </a:solidFill>
          <a:latin typeface="+mn-lt"/>
          <a:cs typeface="+mn-cs"/>
        </a:defRPr>
      </a:lvl2pPr>
      <a:lvl3pPr marL="1162050" indent="-268288" algn="l" rtl="0" eaLnBrk="0" fontAlgn="base" hangingPunct="0">
        <a:spcBef>
          <a:spcPct val="0"/>
        </a:spcBef>
        <a:spcAft>
          <a:spcPct val="30000"/>
        </a:spcAft>
        <a:buBlip>
          <a:blip r:embed="rId16"/>
        </a:buBlip>
        <a:defRPr sz="2200">
          <a:solidFill>
            <a:schemeClr val="tx1"/>
          </a:solidFill>
          <a:latin typeface="+mn-lt"/>
          <a:cs typeface="+mn-cs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94792" y="498948"/>
            <a:ext cx="854709" cy="441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5479542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42">
          <p15:clr>
            <a:srgbClr val="F26B43"/>
          </p15:clr>
        </p15:guide>
        <p15:guide id="2" pos="551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6448425"/>
            <a:ext cx="62706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  <a:cs typeface="Arial" pitchFamily="34" charset="0"/>
              </a:defRPr>
            </a:lvl1pPr>
          </a:lstStyle>
          <a:p>
            <a:fld id="{3FCF08BC-7CBF-4E7F-9C3B-400BF355BDE6}" type="slidenum">
              <a:rPr lang="ru-RU"/>
              <a:pPr/>
              <a:t>‹#›</a:t>
            </a:fld>
            <a:endParaRPr lang="ru-RU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424862" cy="5148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pic>
        <p:nvPicPr>
          <p:cNvPr id="9221" name="navigation8" descr="ujkm,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763" y="106363"/>
            <a:ext cx="887412" cy="785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ransition/>
  <p:hf hdr="0" dt="0"/>
  <p:txStyles>
    <p:titleStyle>
      <a:lvl1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9pPr>
    </p:titleStyle>
    <p:bodyStyle>
      <a:lvl1pPr marL="180975" indent="-180975" algn="l" rtl="0" fontAlgn="base">
        <a:lnSpc>
          <a:spcPct val="110000"/>
        </a:lnSpc>
        <a:spcBef>
          <a:spcPct val="40000"/>
        </a:spcBef>
        <a:spcAft>
          <a:spcPct val="20000"/>
        </a:spcAft>
        <a:buBlip>
          <a:blip r:embed="rId15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77800" algn="l" rtl="0" fontAlgn="base">
        <a:lnSpc>
          <a:spcPct val="110000"/>
        </a:lnSpc>
        <a:spcBef>
          <a:spcPct val="0"/>
        </a:spcBef>
        <a:spcAft>
          <a:spcPct val="20000"/>
        </a:spcAft>
        <a:buBlip>
          <a:blip r:embed="rId16"/>
        </a:buBlip>
        <a:defRPr sz="1400">
          <a:solidFill>
            <a:schemeClr val="tx1"/>
          </a:solidFill>
          <a:latin typeface="+mn-lt"/>
        </a:defRPr>
      </a:lvl2pPr>
      <a:lvl3pPr marL="1162050" indent="-268288" algn="l" rtl="0" fontAlgn="base">
        <a:spcBef>
          <a:spcPct val="0"/>
        </a:spcBef>
        <a:spcAft>
          <a:spcPct val="30000"/>
        </a:spcAft>
        <a:buBlip>
          <a:blip r:embed="rId16"/>
        </a:buBlip>
        <a:defRPr sz="2200">
          <a:solidFill>
            <a:schemeClr val="tx1"/>
          </a:solidFill>
          <a:latin typeface="+mn-lt"/>
        </a:defRPr>
      </a:lvl3pPr>
      <a:lvl4pPr marL="1665288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6448425"/>
            <a:ext cx="62706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  <a:cs typeface="Arial" pitchFamily="34" charset="0"/>
              </a:defRPr>
            </a:lvl1pPr>
          </a:lstStyle>
          <a:p>
            <a:fld id="{310ECA29-D719-4B31-90DF-F7598C8E5092}" type="slidenum">
              <a:rPr lang="ru-RU"/>
              <a:pPr/>
              <a:t>‹#›</a:t>
            </a:fld>
            <a:endParaRPr lang="ru-RU" dirty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424862" cy="5148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pic>
        <p:nvPicPr>
          <p:cNvPr id="50181" name="navigation8" descr="ujkm,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763" y="106363"/>
            <a:ext cx="887412" cy="785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182" name="navigation1">
            <a:hlinkClick r:id="rId15" action="ppaction://hlinksldjump"/>
          </p:cNvPr>
          <p:cNvSpPr>
            <a:spLocks noChangeArrowheads="1"/>
          </p:cNvSpPr>
          <p:nvPr userDrawn="1"/>
        </p:nvSpPr>
        <p:spPr bwMode="auto">
          <a:xfrm>
            <a:off x="468313" y="6469063"/>
            <a:ext cx="179387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1DCF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/>
            <a:r>
              <a:rPr lang="ru-RU" sz="1200" b="1" dirty="0">
                <a:cs typeface="Arial" pitchFamily="34" charset="0"/>
              </a:rPr>
              <a:t>1</a:t>
            </a:r>
          </a:p>
        </p:txBody>
      </p:sp>
      <p:sp>
        <p:nvSpPr>
          <p:cNvPr id="50183" name="navigation2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750888" y="6469063"/>
            <a:ext cx="179387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1DCF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/>
            <a:r>
              <a:rPr lang="ru-RU" sz="1200" b="1" dirty="0">
                <a:cs typeface="Arial" pitchFamily="34" charset="0"/>
              </a:rPr>
              <a:t>2</a:t>
            </a:r>
          </a:p>
        </p:txBody>
      </p:sp>
      <p:sp>
        <p:nvSpPr>
          <p:cNvPr id="50184" name="navigation3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1033463" y="6469063"/>
            <a:ext cx="179387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1DCF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/>
            <a:r>
              <a:rPr lang="ru-RU" sz="1200" b="1" dirty="0">
                <a:cs typeface="Arial" pitchFamily="34" charset="0"/>
              </a:rPr>
              <a:t>3</a:t>
            </a:r>
          </a:p>
        </p:txBody>
      </p:sp>
      <p:sp>
        <p:nvSpPr>
          <p:cNvPr id="50185" name="navigation7"/>
          <p:cNvSpPr>
            <a:spLocks noChangeShapeType="1"/>
          </p:cNvSpPr>
          <p:nvPr userDrawn="1"/>
        </p:nvSpPr>
        <p:spPr bwMode="auto">
          <a:xfrm>
            <a:off x="700088" y="6469063"/>
            <a:ext cx="0" cy="179387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50186" name="navigation6"/>
          <p:cNvSpPr>
            <a:spLocks noChangeShapeType="1"/>
          </p:cNvSpPr>
          <p:nvPr userDrawn="1"/>
        </p:nvSpPr>
        <p:spPr bwMode="auto">
          <a:xfrm>
            <a:off x="982663" y="6469063"/>
            <a:ext cx="0" cy="179387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50187" name="navigation4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1316038" y="6469063"/>
            <a:ext cx="179387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1DCF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/>
            <a:r>
              <a:rPr lang="ru-RU" sz="1200" b="1" dirty="0">
                <a:cs typeface="Arial" pitchFamily="34" charset="0"/>
              </a:rPr>
              <a:t>4</a:t>
            </a:r>
          </a:p>
        </p:txBody>
      </p:sp>
      <p:sp>
        <p:nvSpPr>
          <p:cNvPr id="50188" name="navigation5">
            <a:hlinkClick r:id="" action="ppaction://noaction"/>
          </p:cNvPr>
          <p:cNvSpPr>
            <a:spLocks noChangeShapeType="1"/>
          </p:cNvSpPr>
          <p:nvPr userDrawn="1"/>
        </p:nvSpPr>
        <p:spPr bwMode="auto">
          <a:xfrm>
            <a:off x="1265238" y="6469063"/>
            <a:ext cx="0" cy="179387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50189" name="Rectangle 13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1598613" y="6469063"/>
            <a:ext cx="179387" cy="179387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  <a:cs typeface="Arial" pitchFamily="34" charset="0"/>
              </a:rPr>
              <a:t>5</a:t>
            </a:r>
          </a:p>
        </p:txBody>
      </p:sp>
      <p:sp>
        <p:nvSpPr>
          <p:cNvPr id="50190" name="Line 14"/>
          <p:cNvSpPr>
            <a:spLocks noChangeShapeType="1"/>
          </p:cNvSpPr>
          <p:nvPr userDrawn="1"/>
        </p:nvSpPr>
        <p:spPr bwMode="auto">
          <a:xfrm>
            <a:off x="1547813" y="6469063"/>
            <a:ext cx="0" cy="179387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ransition/>
  <p:hf hdr="0" dt="0"/>
  <p:txStyles>
    <p:titleStyle>
      <a:lvl1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9pPr>
    </p:titleStyle>
    <p:bodyStyle>
      <a:lvl1pPr marL="180975" indent="-180975" algn="l" rtl="0" fontAlgn="base">
        <a:lnSpc>
          <a:spcPct val="110000"/>
        </a:lnSpc>
        <a:spcBef>
          <a:spcPct val="40000"/>
        </a:spcBef>
        <a:spcAft>
          <a:spcPct val="20000"/>
        </a:spcAft>
        <a:buBlip>
          <a:blip r:embed="rId16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77800" algn="l" rtl="0" fontAlgn="base">
        <a:lnSpc>
          <a:spcPct val="110000"/>
        </a:lnSpc>
        <a:spcBef>
          <a:spcPct val="0"/>
        </a:spcBef>
        <a:spcAft>
          <a:spcPct val="20000"/>
        </a:spcAft>
        <a:buBlip>
          <a:blip r:embed="rId17"/>
        </a:buBlip>
        <a:defRPr sz="1400">
          <a:solidFill>
            <a:schemeClr val="tx1"/>
          </a:solidFill>
          <a:latin typeface="+mn-lt"/>
        </a:defRPr>
      </a:lvl2pPr>
      <a:lvl3pPr marL="1162050" indent="-268288" algn="l" rtl="0" fontAlgn="base">
        <a:spcBef>
          <a:spcPct val="0"/>
        </a:spcBef>
        <a:spcAft>
          <a:spcPct val="30000"/>
        </a:spcAft>
        <a:buBlip>
          <a:blip r:embed="rId17"/>
        </a:buBlip>
        <a:defRPr sz="2200">
          <a:solidFill>
            <a:schemeClr val="tx1"/>
          </a:solidFill>
          <a:latin typeface="+mn-lt"/>
        </a:defRPr>
      </a:lvl3pPr>
      <a:lvl4pPr marL="1665288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navigation1">
            <a:hlinkClick r:id="rId15" action="ppaction://hlinksldjump"/>
          </p:cNvPr>
          <p:cNvSpPr>
            <a:spLocks noChangeArrowheads="1"/>
          </p:cNvSpPr>
          <p:nvPr userDrawn="1"/>
        </p:nvSpPr>
        <p:spPr bwMode="auto">
          <a:xfrm>
            <a:off x="468313" y="6469063"/>
            <a:ext cx="179387" cy="179387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  <a:cs typeface="Arial" pitchFamily="34" charset="0"/>
              </a:rPr>
              <a:t>1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6448425"/>
            <a:ext cx="62706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  <a:cs typeface="+mn-cs"/>
              </a:defRPr>
            </a:lvl1pPr>
          </a:lstStyle>
          <a:p>
            <a:fld id="{ACC44E65-A11D-4CD7-A891-37F886F8EF48}" type="slidenum">
              <a:rPr lang="ru-RU"/>
              <a:pPr/>
              <a:t>‹#›</a:t>
            </a:fld>
            <a:endParaRPr lang="ru-RU" dirty="0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424862" cy="5148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54278" name="navigation2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750888" y="6469063"/>
            <a:ext cx="179387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1DCF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/>
            <a:r>
              <a:rPr lang="ru-RU" sz="1200" b="1" dirty="0">
                <a:cs typeface="Arial" pitchFamily="34" charset="0"/>
              </a:rPr>
              <a:t>2</a:t>
            </a:r>
          </a:p>
        </p:txBody>
      </p:sp>
      <p:sp>
        <p:nvSpPr>
          <p:cNvPr id="54279" name="navigation3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1033463" y="6469063"/>
            <a:ext cx="179387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1DCF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/>
            <a:r>
              <a:rPr lang="ru-RU" sz="1200" b="1" dirty="0">
                <a:cs typeface="Arial" pitchFamily="34" charset="0"/>
              </a:rPr>
              <a:t>3</a:t>
            </a:r>
          </a:p>
        </p:txBody>
      </p:sp>
      <p:sp>
        <p:nvSpPr>
          <p:cNvPr id="54280" name="navigation8"/>
          <p:cNvSpPr>
            <a:spLocks noChangeShapeType="1"/>
          </p:cNvSpPr>
          <p:nvPr userDrawn="1"/>
        </p:nvSpPr>
        <p:spPr bwMode="auto">
          <a:xfrm>
            <a:off x="698500" y="6469063"/>
            <a:ext cx="1588" cy="179387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54281" name="navigation7"/>
          <p:cNvSpPr>
            <a:spLocks noChangeShapeType="1"/>
          </p:cNvSpPr>
          <p:nvPr userDrawn="1"/>
        </p:nvSpPr>
        <p:spPr bwMode="auto">
          <a:xfrm>
            <a:off x="981075" y="6469063"/>
            <a:ext cx="1588" cy="179387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54282" name="navigation4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1316038" y="6469063"/>
            <a:ext cx="179387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1DCF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/>
            <a:r>
              <a:rPr lang="ru-RU" sz="1200" b="1" dirty="0">
                <a:cs typeface="Arial" pitchFamily="34" charset="0"/>
              </a:rPr>
              <a:t>4</a:t>
            </a:r>
          </a:p>
        </p:txBody>
      </p:sp>
      <p:sp>
        <p:nvSpPr>
          <p:cNvPr id="54283" name="navigation6"/>
          <p:cNvSpPr>
            <a:spLocks noChangeShapeType="1"/>
          </p:cNvSpPr>
          <p:nvPr userDrawn="1"/>
        </p:nvSpPr>
        <p:spPr bwMode="auto">
          <a:xfrm>
            <a:off x="1263650" y="6469063"/>
            <a:ext cx="1588" cy="179387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54284" name="navigation5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1598613" y="6469063"/>
            <a:ext cx="179387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1DCF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/>
            <a:r>
              <a:rPr lang="ru-RU" sz="1200" b="1" dirty="0">
                <a:cs typeface="Arial" pitchFamily="34" charset="0"/>
              </a:rPr>
              <a:t>5</a:t>
            </a:r>
          </a:p>
        </p:txBody>
      </p:sp>
      <p:sp>
        <p:nvSpPr>
          <p:cNvPr id="54285" name="Line 13"/>
          <p:cNvSpPr>
            <a:spLocks noChangeShapeType="1"/>
          </p:cNvSpPr>
          <p:nvPr userDrawn="1"/>
        </p:nvSpPr>
        <p:spPr bwMode="auto">
          <a:xfrm>
            <a:off x="1546225" y="6469063"/>
            <a:ext cx="1588" cy="179387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pic>
        <p:nvPicPr>
          <p:cNvPr id="54286" name="Picture 14" descr="ujkm,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763" y="106363"/>
            <a:ext cx="887412" cy="785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53" r:id="rId12"/>
  </p:sldLayoutIdLst>
  <p:transition/>
  <p:hf hdr="0" dt="0"/>
  <p:txStyles>
    <p:titleStyle>
      <a:lvl1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  <a:cs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  <a:cs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  <a:cs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  <a:cs typeface="Arial" pitchFamily="34" charset="0"/>
        </a:defRPr>
      </a:lvl9pPr>
    </p:titleStyle>
    <p:bodyStyle>
      <a:lvl1pPr marL="180975" indent="-180975" algn="l" rtl="0" fontAlgn="base">
        <a:lnSpc>
          <a:spcPct val="110000"/>
        </a:lnSpc>
        <a:spcBef>
          <a:spcPct val="40000"/>
        </a:spcBef>
        <a:spcAft>
          <a:spcPct val="20000"/>
        </a:spcAft>
        <a:buBlip>
          <a:blip r:embed="rId17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77800" algn="l" rtl="0" fontAlgn="base">
        <a:lnSpc>
          <a:spcPct val="110000"/>
        </a:lnSpc>
        <a:spcBef>
          <a:spcPct val="0"/>
        </a:spcBef>
        <a:spcAft>
          <a:spcPct val="20000"/>
        </a:spcAft>
        <a:buBlip>
          <a:blip r:embed="rId18"/>
        </a:buBlip>
        <a:defRPr sz="1400">
          <a:solidFill>
            <a:schemeClr val="tx1"/>
          </a:solidFill>
          <a:latin typeface="+mn-lt"/>
          <a:cs typeface="+mn-cs"/>
        </a:defRPr>
      </a:lvl2pPr>
      <a:lvl3pPr marL="1162050" indent="-268288" algn="l" rtl="0" fontAlgn="base">
        <a:spcBef>
          <a:spcPct val="0"/>
        </a:spcBef>
        <a:spcAft>
          <a:spcPct val="30000"/>
        </a:spcAft>
        <a:buBlip>
          <a:blip r:embed="rId18"/>
        </a:buBlip>
        <a:defRPr sz="2200">
          <a:solidFill>
            <a:schemeClr val="tx1"/>
          </a:solidFill>
          <a:latin typeface="+mn-lt"/>
          <a:cs typeface="+mn-cs"/>
        </a:defRPr>
      </a:lvl3pPr>
      <a:lvl4pPr marL="1665288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32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6448425"/>
            <a:ext cx="62706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  <a:cs typeface="Arial" pitchFamily="34" charset="0"/>
              </a:defRPr>
            </a:lvl1pPr>
          </a:lstStyle>
          <a:p>
            <a:fld id="{C2C310E8-A6C3-48A8-93D1-390166F87BF2}" type="slidenum">
              <a:rPr lang="ru-RU"/>
              <a:pPr/>
              <a:t>‹#›</a:t>
            </a:fld>
            <a:endParaRPr lang="ru-RU" dirty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424862" cy="5148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pic>
        <p:nvPicPr>
          <p:cNvPr id="56325" name="navigation8" descr="ujkm,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763" y="106363"/>
            <a:ext cx="887412" cy="785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326" name="navigation1">
            <a:hlinkClick r:id="rId15" action="ppaction://hlinksldjump"/>
          </p:cNvPr>
          <p:cNvSpPr>
            <a:spLocks noChangeArrowheads="1"/>
          </p:cNvSpPr>
          <p:nvPr userDrawn="1"/>
        </p:nvSpPr>
        <p:spPr bwMode="auto">
          <a:xfrm>
            <a:off x="468313" y="6469063"/>
            <a:ext cx="179387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1DCF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/>
            <a:r>
              <a:rPr lang="ru-RU" sz="1200" b="1" dirty="0">
                <a:cs typeface="Arial" pitchFamily="34" charset="0"/>
              </a:rPr>
              <a:t>1</a:t>
            </a:r>
          </a:p>
        </p:txBody>
      </p:sp>
      <p:sp>
        <p:nvSpPr>
          <p:cNvPr id="56327" name="navigation2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750888" y="6469063"/>
            <a:ext cx="179387" cy="179387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  <a:cs typeface="Arial" pitchFamily="34" charset="0"/>
              </a:rPr>
              <a:t>2</a:t>
            </a:r>
          </a:p>
        </p:txBody>
      </p:sp>
      <p:sp>
        <p:nvSpPr>
          <p:cNvPr id="56328" name="navigation3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1033463" y="6469063"/>
            <a:ext cx="179387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1DCF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/>
            <a:r>
              <a:rPr lang="ru-RU" sz="1200" b="1" dirty="0">
                <a:cs typeface="Arial" pitchFamily="34" charset="0"/>
              </a:rPr>
              <a:t>3</a:t>
            </a:r>
          </a:p>
        </p:txBody>
      </p:sp>
      <p:sp>
        <p:nvSpPr>
          <p:cNvPr id="56329" name="navigation7"/>
          <p:cNvSpPr>
            <a:spLocks noChangeShapeType="1"/>
          </p:cNvSpPr>
          <p:nvPr userDrawn="1"/>
        </p:nvSpPr>
        <p:spPr bwMode="auto">
          <a:xfrm>
            <a:off x="698500" y="6469063"/>
            <a:ext cx="1588" cy="179387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56330" name="navigation6"/>
          <p:cNvSpPr>
            <a:spLocks noChangeShapeType="1"/>
          </p:cNvSpPr>
          <p:nvPr userDrawn="1"/>
        </p:nvSpPr>
        <p:spPr bwMode="auto">
          <a:xfrm>
            <a:off x="981075" y="6469063"/>
            <a:ext cx="1588" cy="179387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56331" name="navigation4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1316038" y="6469063"/>
            <a:ext cx="179387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1DCF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/>
            <a:r>
              <a:rPr lang="ru-RU" sz="1200" b="1" dirty="0">
                <a:cs typeface="Arial" pitchFamily="34" charset="0"/>
              </a:rPr>
              <a:t>4</a:t>
            </a:r>
          </a:p>
        </p:txBody>
      </p:sp>
      <p:sp>
        <p:nvSpPr>
          <p:cNvPr id="56332" name="navigation5">
            <a:hlinkClick r:id="" action="ppaction://noaction"/>
          </p:cNvPr>
          <p:cNvSpPr>
            <a:spLocks noChangeShapeType="1"/>
          </p:cNvSpPr>
          <p:nvPr userDrawn="1"/>
        </p:nvSpPr>
        <p:spPr bwMode="auto">
          <a:xfrm>
            <a:off x="1263650" y="6469063"/>
            <a:ext cx="1588" cy="179387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56333" name="Rectangle 13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1598613" y="6469063"/>
            <a:ext cx="179387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1DCF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/>
            <a:r>
              <a:rPr lang="ru-RU" sz="1200" b="1" dirty="0">
                <a:cs typeface="Arial" pitchFamily="34" charset="0"/>
              </a:rPr>
              <a:t>5</a:t>
            </a:r>
          </a:p>
        </p:txBody>
      </p:sp>
      <p:sp>
        <p:nvSpPr>
          <p:cNvPr id="56334" name="Line 14"/>
          <p:cNvSpPr>
            <a:spLocks noChangeShapeType="1"/>
          </p:cNvSpPr>
          <p:nvPr userDrawn="1"/>
        </p:nvSpPr>
        <p:spPr bwMode="auto">
          <a:xfrm>
            <a:off x="1546225" y="6469063"/>
            <a:ext cx="1588" cy="179387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ransition/>
  <p:hf hdr="0" dt="0"/>
  <p:txStyles>
    <p:titleStyle>
      <a:lvl1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9pPr>
    </p:titleStyle>
    <p:bodyStyle>
      <a:lvl1pPr marL="180975" indent="-180975" algn="l" rtl="0" fontAlgn="base">
        <a:lnSpc>
          <a:spcPct val="110000"/>
        </a:lnSpc>
        <a:spcBef>
          <a:spcPct val="40000"/>
        </a:spcBef>
        <a:spcAft>
          <a:spcPct val="20000"/>
        </a:spcAft>
        <a:buBlip>
          <a:blip r:embed="rId16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77800" algn="l" rtl="0" fontAlgn="base">
        <a:lnSpc>
          <a:spcPct val="110000"/>
        </a:lnSpc>
        <a:spcBef>
          <a:spcPct val="0"/>
        </a:spcBef>
        <a:spcAft>
          <a:spcPct val="20000"/>
        </a:spcAft>
        <a:buBlip>
          <a:blip r:embed="rId17"/>
        </a:buBlip>
        <a:defRPr sz="1400">
          <a:solidFill>
            <a:schemeClr val="tx1"/>
          </a:solidFill>
          <a:latin typeface="+mn-lt"/>
        </a:defRPr>
      </a:lvl2pPr>
      <a:lvl3pPr marL="1162050" indent="-268288" algn="l" rtl="0" fontAlgn="base">
        <a:spcBef>
          <a:spcPct val="0"/>
        </a:spcBef>
        <a:spcAft>
          <a:spcPct val="30000"/>
        </a:spcAft>
        <a:buBlip>
          <a:blip r:embed="rId17"/>
        </a:buBlip>
        <a:defRPr sz="2200">
          <a:solidFill>
            <a:schemeClr val="tx1"/>
          </a:solidFill>
          <a:latin typeface="+mn-lt"/>
        </a:defRPr>
      </a:lvl3pPr>
      <a:lvl4pPr marL="1665288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6448425"/>
            <a:ext cx="62706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  <a:cs typeface="Arial" pitchFamily="34" charset="0"/>
              </a:defRPr>
            </a:lvl1pPr>
          </a:lstStyle>
          <a:p>
            <a:fld id="{107BB75B-33F4-4403-90D9-02B69D238EBF}" type="slidenum">
              <a:rPr lang="ru-RU"/>
              <a:pPr/>
              <a:t>‹#›</a:t>
            </a:fld>
            <a:endParaRPr lang="ru-RU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424862" cy="5148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pic>
        <p:nvPicPr>
          <p:cNvPr id="58373" name="navigation8" descr="ujkm,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763" y="106363"/>
            <a:ext cx="887412" cy="785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374" name="navigation1">
            <a:hlinkClick r:id="rId16" action="ppaction://hlinksldjump"/>
          </p:cNvPr>
          <p:cNvSpPr>
            <a:spLocks noChangeArrowheads="1"/>
          </p:cNvSpPr>
          <p:nvPr userDrawn="1"/>
        </p:nvSpPr>
        <p:spPr bwMode="auto">
          <a:xfrm>
            <a:off x="468313" y="6469063"/>
            <a:ext cx="179387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1DCF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/>
            <a:r>
              <a:rPr lang="ru-RU" sz="1200" b="1" dirty="0">
                <a:cs typeface="Arial" pitchFamily="34" charset="0"/>
              </a:rPr>
              <a:t>1</a:t>
            </a:r>
          </a:p>
        </p:txBody>
      </p:sp>
      <p:sp>
        <p:nvSpPr>
          <p:cNvPr id="58375" name="navigation2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750888" y="6469063"/>
            <a:ext cx="179387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1DCF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/>
            <a:r>
              <a:rPr lang="ru-RU" sz="1200" b="1" dirty="0">
                <a:cs typeface="Arial" pitchFamily="34" charset="0"/>
              </a:rPr>
              <a:t>2</a:t>
            </a:r>
          </a:p>
        </p:txBody>
      </p:sp>
      <p:sp>
        <p:nvSpPr>
          <p:cNvPr id="58376" name="navigation3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1033463" y="6469063"/>
            <a:ext cx="179387" cy="179387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  <a:cs typeface="Arial" pitchFamily="34" charset="0"/>
              </a:rPr>
              <a:t>3</a:t>
            </a:r>
          </a:p>
        </p:txBody>
      </p:sp>
      <p:sp>
        <p:nvSpPr>
          <p:cNvPr id="58377" name="navigation7"/>
          <p:cNvSpPr>
            <a:spLocks noChangeShapeType="1"/>
          </p:cNvSpPr>
          <p:nvPr userDrawn="1"/>
        </p:nvSpPr>
        <p:spPr bwMode="auto">
          <a:xfrm>
            <a:off x="698500" y="6469063"/>
            <a:ext cx="1588" cy="179387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58378" name="navigation6"/>
          <p:cNvSpPr>
            <a:spLocks noChangeShapeType="1"/>
          </p:cNvSpPr>
          <p:nvPr userDrawn="1"/>
        </p:nvSpPr>
        <p:spPr bwMode="auto">
          <a:xfrm>
            <a:off x="981075" y="6469063"/>
            <a:ext cx="1588" cy="179387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58379" name="navigation4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1316038" y="6469063"/>
            <a:ext cx="179387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1DCF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/>
            <a:r>
              <a:rPr lang="ru-RU" sz="1200" b="1" dirty="0">
                <a:cs typeface="Arial" pitchFamily="34" charset="0"/>
              </a:rPr>
              <a:t>4</a:t>
            </a:r>
          </a:p>
        </p:txBody>
      </p:sp>
      <p:sp>
        <p:nvSpPr>
          <p:cNvPr id="58380" name="navigation5">
            <a:hlinkClick r:id="" action="ppaction://noaction"/>
          </p:cNvPr>
          <p:cNvSpPr>
            <a:spLocks noChangeShapeType="1"/>
          </p:cNvSpPr>
          <p:nvPr userDrawn="1"/>
        </p:nvSpPr>
        <p:spPr bwMode="auto">
          <a:xfrm>
            <a:off x="1263650" y="6469063"/>
            <a:ext cx="1588" cy="179387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58381" name="Rectangle 13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1598613" y="6469063"/>
            <a:ext cx="179387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1DCF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/>
            <a:r>
              <a:rPr lang="ru-RU" sz="1200" b="1" dirty="0">
                <a:cs typeface="Arial" pitchFamily="34" charset="0"/>
              </a:rPr>
              <a:t>5</a:t>
            </a:r>
          </a:p>
        </p:txBody>
      </p:sp>
      <p:sp>
        <p:nvSpPr>
          <p:cNvPr id="58382" name="Line 14"/>
          <p:cNvSpPr>
            <a:spLocks noChangeShapeType="1"/>
          </p:cNvSpPr>
          <p:nvPr userDrawn="1"/>
        </p:nvSpPr>
        <p:spPr bwMode="auto">
          <a:xfrm>
            <a:off x="1546225" y="6469063"/>
            <a:ext cx="1588" cy="179387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54" r:id="rId12"/>
  </p:sldLayoutIdLst>
  <p:transition/>
  <p:hf hdr="0" dt="0"/>
  <p:txStyles>
    <p:titleStyle>
      <a:lvl1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9pPr>
    </p:titleStyle>
    <p:bodyStyle>
      <a:lvl1pPr marL="180975" indent="-180975" algn="l" rtl="0" fontAlgn="base">
        <a:lnSpc>
          <a:spcPct val="110000"/>
        </a:lnSpc>
        <a:spcBef>
          <a:spcPct val="40000"/>
        </a:spcBef>
        <a:spcAft>
          <a:spcPct val="20000"/>
        </a:spcAft>
        <a:buBlip>
          <a:blip r:embed="rId17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77800" algn="l" rtl="0" fontAlgn="base">
        <a:lnSpc>
          <a:spcPct val="110000"/>
        </a:lnSpc>
        <a:spcBef>
          <a:spcPct val="0"/>
        </a:spcBef>
        <a:spcAft>
          <a:spcPct val="20000"/>
        </a:spcAft>
        <a:buBlip>
          <a:blip r:embed="rId18"/>
        </a:buBlip>
        <a:defRPr sz="1400">
          <a:solidFill>
            <a:schemeClr val="tx1"/>
          </a:solidFill>
          <a:latin typeface="+mn-lt"/>
        </a:defRPr>
      </a:lvl2pPr>
      <a:lvl3pPr marL="1162050" indent="-268288" algn="l" rtl="0" fontAlgn="base">
        <a:spcBef>
          <a:spcPct val="0"/>
        </a:spcBef>
        <a:spcAft>
          <a:spcPct val="30000"/>
        </a:spcAft>
        <a:buBlip>
          <a:blip r:embed="rId18"/>
        </a:buBlip>
        <a:defRPr sz="2200">
          <a:solidFill>
            <a:schemeClr val="tx1"/>
          </a:solidFill>
          <a:latin typeface="+mn-lt"/>
        </a:defRPr>
      </a:lvl3pPr>
      <a:lvl4pPr marL="1665288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6448425"/>
            <a:ext cx="62706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  <a:cs typeface="Arial" pitchFamily="34" charset="0"/>
              </a:defRPr>
            </a:lvl1pPr>
          </a:lstStyle>
          <a:p>
            <a:fld id="{1F472451-C0E1-4A5F-93F8-D51B15A88E15}" type="slidenum">
              <a:rPr lang="ru-RU"/>
              <a:pPr/>
              <a:t>‹#›</a:t>
            </a:fld>
            <a:endParaRPr lang="ru-RU" dirty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424862" cy="5148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pic>
        <p:nvPicPr>
          <p:cNvPr id="60421" name="navigation8" descr="ujkm,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763" y="106363"/>
            <a:ext cx="887412" cy="785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422" name="navigation1">
            <a:hlinkClick r:id="rId15" action="ppaction://hlinksldjump"/>
          </p:cNvPr>
          <p:cNvSpPr>
            <a:spLocks noChangeArrowheads="1"/>
          </p:cNvSpPr>
          <p:nvPr userDrawn="1"/>
        </p:nvSpPr>
        <p:spPr bwMode="auto">
          <a:xfrm>
            <a:off x="468313" y="6469063"/>
            <a:ext cx="179387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1DCF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/>
            <a:r>
              <a:rPr lang="ru-RU" sz="1200" b="1" dirty="0">
                <a:cs typeface="Arial" pitchFamily="34" charset="0"/>
              </a:rPr>
              <a:t>1</a:t>
            </a:r>
          </a:p>
        </p:txBody>
      </p:sp>
      <p:sp>
        <p:nvSpPr>
          <p:cNvPr id="60423" name="navigation2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750888" y="6469063"/>
            <a:ext cx="179387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1DCF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/>
            <a:r>
              <a:rPr lang="ru-RU" sz="1200" b="1" dirty="0">
                <a:cs typeface="Arial" pitchFamily="34" charset="0"/>
              </a:rPr>
              <a:t>2</a:t>
            </a:r>
          </a:p>
        </p:txBody>
      </p:sp>
      <p:sp>
        <p:nvSpPr>
          <p:cNvPr id="60424" name="navigation3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1033463" y="6469063"/>
            <a:ext cx="179387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1DCF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/>
            <a:r>
              <a:rPr lang="ru-RU" sz="1200" b="1" dirty="0">
                <a:cs typeface="Arial" pitchFamily="34" charset="0"/>
              </a:rPr>
              <a:t>3</a:t>
            </a:r>
          </a:p>
        </p:txBody>
      </p:sp>
      <p:sp>
        <p:nvSpPr>
          <p:cNvPr id="60425" name="navigation7"/>
          <p:cNvSpPr>
            <a:spLocks noChangeShapeType="1"/>
          </p:cNvSpPr>
          <p:nvPr userDrawn="1"/>
        </p:nvSpPr>
        <p:spPr bwMode="auto">
          <a:xfrm>
            <a:off x="698500" y="6469063"/>
            <a:ext cx="1588" cy="179387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60426" name="navigation6"/>
          <p:cNvSpPr>
            <a:spLocks noChangeShapeType="1"/>
          </p:cNvSpPr>
          <p:nvPr userDrawn="1"/>
        </p:nvSpPr>
        <p:spPr bwMode="auto">
          <a:xfrm>
            <a:off x="981075" y="6469063"/>
            <a:ext cx="1588" cy="179387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60427" name="navigation4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1316038" y="6469063"/>
            <a:ext cx="179387" cy="179387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  <a:cs typeface="Arial" pitchFamily="34" charset="0"/>
              </a:rPr>
              <a:t>4</a:t>
            </a:r>
          </a:p>
        </p:txBody>
      </p:sp>
      <p:sp>
        <p:nvSpPr>
          <p:cNvPr id="60428" name="navigation5">
            <a:hlinkClick r:id="" action="ppaction://noaction"/>
          </p:cNvPr>
          <p:cNvSpPr>
            <a:spLocks noChangeShapeType="1"/>
          </p:cNvSpPr>
          <p:nvPr userDrawn="1"/>
        </p:nvSpPr>
        <p:spPr bwMode="auto">
          <a:xfrm>
            <a:off x="1263650" y="6469063"/>
            <a:ext cx="1588" cy="179387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60429" name="Rectangle 13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1598613" y="6469063"/>
            <a:ext cx="179387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1DCF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/>
            <a:r>
              <a:rPr lang="ru-RU" sz="1200" b="1" dirty="0">
                <a:cs typeface="Arial" pitchFamily="34" charset="0"/>
              </a:rPr>
              <a:t>5</a:t>
            </a:r>
          </a:p>
        </p:txBody>
      </p:sp>
      <p:sp>
        <p:nvSpPr>
          <p:cNvPr id="60430" name="Line 14"/>
          <p:cNvSpPr>
            <a:spLocks noChangeShapeType="1"/>
          </p:cNvSpPr>
          <p:nvPr userDrawn="1"/>
        </p:nvSpPr>
        <p:spPr bwMode="auto">
          <a:xfrm>
            <a:off x="1546225" y="6469063"/>
            <a:ext cx="1588" cy="179387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transition/>
  <p:hf hdr="0" dt="0"/>
  <p:txStyles>
    <p:titleStyle>
      <a:lvl1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9pPr>
    </p:titleStyle>
    <p:bodyStyle>
      <a:lvl1pPr marL="180975" indent="-180975" algn="l" rtl="0" fontAlgn="base">
        <a:lnSpc>
          <a:spcPct val="110000"/>
        </a:lnSpc>
        <a:spcBef>
          <a:spcPct val="40000"/>
        </a:spcBef>
        <a:spcAft>
          <a:spcPct val="20000"/>
        </a:spcAft>
        <a:buBlip>
          <a:blip r:embed="rId16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77800" algn="l" rtl="0" fontAlgn="base">
        <a:lnSpc>
          <a:spcPct val="110000"/>
        </a:lnSpc>
        <a:spcBef>
          <a:spcPct val="0"/>
        </a:spcBef>
        <a:spcAft>
          <a:spcPct val="20000"/>
        </a:spcAft>
        <a:buBlip>
          <a:blip r:embed="rId17"/>
        </a:buBlip>
        <a:defRPr sz="1400">
          <a:solidFill>
            <a:schemeClr val="tx1"/>
          </a:solidFill>
          <a:latin typeface="+mn-lt"/>
        </a:defRPr>
      </a:lvl2pPr>
      <a:lvl3pPr marL="1162050" indent="-268288" algn="l" rtl="0" fontAlgn="base">
        <a:spcBef>
          <a:spcPct val="0"/>
        </a:spcBef>
        <a:spcAft>
          <a:spcPct val="30000"/>
        </a:spcAft>
        <a:buBlip>
          <a:blip r:embed="rId17"/>
        </a:buBlip>
        <a:defRPr sz="2200">
          <a:solidFill>
            <a:schemeClr val="tx1"/>
          </a:solidFill>
          <a:latin typeface="+mn-lt"/>
        </a:defRPr>
      </a:lvl3pPr>
      <a:lvl4pPr marL="1665288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6448425"/>
            <a:ext cx="62706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  <a:cs typeface="+mn-cs"/>
              </a:defRPr>
            </a:lvl1pPr>
          </a:lstStyle>
          <a:p>
            <a:fld id="{054ACED5-71AF-47A5-8407-B1E2C04B66D9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424862" cy="5148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pic>
        <p:nvPicPr>
          <p:cNvPr id="2053" name="navigation8" descr="ujkm,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763" y="106363"/>
            <a:ext cx="887412" cy="785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998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transition/>
  <p:hf hdr="0" dt="0"/>
  <p:txStyles>
    <p:titleStyle>
      <a:lvl1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  <a:cs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  <a:cs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  <a:cs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  <a:cs typeface="Arial" pitchFamily="34" charset="0"/>
        </a:defRPr>
      </a:lvl9pPr>
    </p:titleStyle>
    <p:bodyStyle>
      <a:lvl1pPr marL="180975" indent="-180975" algn="l" rtl="0" fontAlgn="base">
        <a:lnSpc>
          <a:spcPct val="110000"/>
        </a:lnSpc>
        <a:spcBef>
          <a:spcPct val="40000"/>
        </a:spcBef>
        <a:spcAft>
          <a:spcPct val="20000"/>
        </a:spcAft>
        <a:buBlip>
          <a:blip r:embed="rId15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77800" algn="l" rtl="0" fontAlgn="base">
        <a:lnSpc>
          <a:spcPct val="110000"/>
        </a:lnSpc>
        <a:spcBef>
          <a:spcPct val="0"/>
        </a:spcBef>
        <a:spcAft>
          <a:spcPct val="20000"/>
        </a:spcAft>
        <a:buBlip>
          <a:blip r:embed="rId16"/>
        </a:buBlip>
        <a:defRPr sz="1400">
          <a:solidFill>
            <a:schemeClr val="tx1"/>
          </a:solidFill>
          <a:latin typeface="+mn-lt"/>
          <a:cs typeface="+mn-cs"/>
        </a:defRPr>
      </a:lvl2pPr>
      <a:lvl3pPr marL="1162050" indent="-268288" algn="l" rtl="0" fontAlgn="base">
        <a:spcBef>
          <a:spcPct val="0"/>
        </a:spcBef>
        <a:spcAft>
          <a:spcPct val="30000"/>
        </a:spcAft>
        <a:buBlip>
          <a:blip r:embed="rId16"/>
        </a:buBlip>
        <a:defRPr sz="2200">
          <a:solidFill>
            <a:schemeClr val="tx1"/>
          </a:solidFill>
          <a:latin typeface="+mn-lt"/>
          <a:cs typeface="+mn-cs"/>
        </a:defRPr>
      </a:lvl3pPr>
      <a:lvl4pPr marL="1665288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32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6448425"/>
            <a:ext cx="62706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BBDA079-9CB8-4C50-B726-743C49B7C0EB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424862" cy="514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pic>
        <p:nvPicPr>
          <p:cNvPr id="1029" name="navigation8" descr="ujkm,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763" y="106363"/>
            <a:ext cx="887412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2877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transition/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180975" indent="-180975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5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77800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6"/>
        </a:buBlip>
        <a:defRPr sz="1400">
          <a:solidFill>
            <a:schemeClr val="tx1"/>
          </a:solidFill>
          <a:latin typeface="+mn-lt"/>
          <a:cs typeface="+mn-cs"/>
        </a:defRPr>
      </a:lvl2pPr>
      <a:lvl3pPr marL="1162050" indent="-268288" algn="l" rtl="0" eaLnBrk="0" fontAlgn="base" hangingPunct="0">
        <a:spcBef>
          <a:spcPct val="0"/>
        </a:spcBef>
        <a:spcAft>
          <a:spcPct val="30000"/>
        </a:spcAft>
        <a:buBlip>
          <a:blip r:embed="rId16"/>
        </a:buBlip>
        <a:defRPr sz="2200">
          <a:solidFill>
            <a:schemeClr val="tx1"/>
          </a:solidFill>
          <a:latin typeface="+mn-lt"/>
          <a:cs typeface="+mn-cs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4.png"/><Relationship Id="rId7" Type="http://schemas.openxmlformats.org/officeDocument/2006/relationships/image" Target="../media/image3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20.png"/><Relationship Id="rId4" Type="http://schemas.openxmlformats.org/officeDocument/2006/relationships/image" Target="../media/image27.jpg"/><Relationship Id="rId9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668308" y="3585533"/>
            <a:ext cx="7534376" cy="747133"/>
          </a:xfrm>
          <a:prstGeom prst="rect">
            <a:avLst/>
          </a:prstGeom>
        </p:spPr>
        <p:txBody>
          <a:bodyPr vert="horz" lIns="74563" tIns="37282" rIns="74563" bIns="37282" rtlCol="0" anchor="ctr">
            <a:noAutofit/>
          </a:bodyPr>
          <a:lstStyle/>
          <a:p>
            <a:pPr>
              <a:lnSpc>
                <a:spcPts val="2835"/>
              </a:lnSpc>
            </a:pPr>
            <a:r>
              <a:rPr lang="ru-RU" sz="2100" b="1" dirty="0">
                <a:solidFill>
                  <a:srgbClr val="333333"/>
                </a:solidFill>
                <a:ea typeface="Rosatom Light" pitchFamily="34" charset="-52"/>
                <a:cs typeface="Arial" pitchFamily="34" charset="0"/>
              </a:rPr>
              <a:t>Мобильная образовательная платформа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68308" y="3368165"/>
            <a:ext cx="4534126" cy="4514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835"/>
              </a:lnSpc>
            </a:pPr>
            <a:r>
              <a:rPr lang="ru-RU" sz="4500" b="1" dirty="0">
                <a:solidFill>
                  <a:srgbClr val="333333"/>
                </a:solidFill>
                <a:ea typeface="Rosatom Light" pitchFamily="34" charset="-52"/>
                <a:cs typeface="Arial" pitchFamily="34" charset="0"/>
              </a:rPr>
              <a:t>РЕКОРД </a:t>
            </a:r>
            <a:r>
              <a:rPr lang="en-US" sz="4500" b="1" dirty="0">
                <a:solidFill>
                  <a:schemeClr val="bg2">
                    <a:lumMod val="50000"/>
                  </a:schemeClr>
                </a:solidFill>
                <a:ea typeface="Rosatom Light" pitchFamily="34" charset="-52"/>
                <a:cs typeface="Arial" pitchFamily="34" charset="0"/>
              </a:rPr>
              <a:t>mobile</a:t>
            </a:r>
            <a:endParaRPr lang="ru-RU" sz="4500" b="1" dirty="0">
              <a:solidFill>
                <a:srgbClr val="333333"/>
              </a:solidFill>
              <a:ea typeface="Rosatom Light" pitchFamily="34" charset="-52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5345" y="857251"/>
            <a:ext cx="1438655" cy="144344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620688"/>
            <a:ext cx="807783" cy="593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7277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Заголовок 1"/>
          <p:cNvSpPr>
            <a:spLocks noGrp="1"/>
          </p:cNvSpPr>
          <p:nvPr>
            <p:ph type="title"/>
          </p:nvPr>
        </p:nvSpPr>
        <p:spPr>
          <a:xfrm>
            <a:off x="1315182" y="9178"/>
            <a:ext cx="4316476" cy="962025"/>
          </a:xfrm>
        </p:spPr>
        <p:txBody>
          <a:bodyPr/>
          <a:lstStyle/>
          <a:p>
            <a:r>
              <a:rPr lang="ru-RU" altLang="ru-RU" dirty="0" smtClean="0">
                <a:solidFill>
                  <a:schemeClr val="tx1"/>
                </a:solidFill>
              </a:rPr>
              <a:t>ПРОДУКТОВАЯ КОМАНДА</a:t>
            </a:r>
            <a:endParaRPr lang="ru-RU" altLang="ru-RU" dirty="0">
              <a:solidFill>
                <a:schemeClr val="tx1"/>
              </a:solidFill>
            </a:endParaRPr>
          </a:p>
        </p:txBody>
      </p:sp>
      <p:sp>
        <p:nvSpPr>
          <p:cNvPr id="10247" name="Номер слайда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4118581-03FC-4034-BC74-50C064181CAE}" type="slidenum">
              <a:rPr lang="ru-RU" altLang="ru-RU" smtClean="0">
                <a:solidFill>
                  <a:schemeClr val="hlink"/>
                </a:solidFill>
              </a:rPr>
              <a:pPr/>
              <a:t>10</a:t>
            </a:fld>
            <a:endParaRPr lang="ru-RU" altLang="ru-RU">
              <a:solidFill>
                <a:schemeClr val="hlink"/>
              </a:solidFill>
            </a:endParaRPr>
          </a:p>
        </p:txBody>
      </p:sp>
      <p:sp>
        <p:nvSpPr>
          <p:cNvPr id="11" name="Google Shape;175;p23"/>
          <p:cNvSpPr txBox="1">
            <a:spLocks/>
          </p:cNvSpPr>
          <p:nvPr/>
        </p:nvSpPr>
        <p:spPr bwMode="auto">
          <a:xfrm>
            <a:off x="-82223" y="3638982"/>
            <a:ext cx="2522120" cy="930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spcFirstLastPara="1" vert="horz" wrap="square" lIns="91425" tIns="91425" rIns="91425" bIns="91425" numCol="1" rtlCol="0" anchor="ctr" anchorCtr="0" compatLnSpc="1">
            <a:prstTxWarp prst="textNoShape">
              <a:avLst/>
            </a:prstTxWarp>
            <a:noAutofit/>
          </a:bodyPr>
          <a:lstStyle>
            <a:lvl1pPr marL="180975" indent="-180975" algn="l" rtl="0" fontAlgn="base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Blip>
                <a:blip r:embed="rId2"/>
              </a:buBlip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363" indent="-177800" algn="l" rtl="0" fontAlgn="base">
              <a:lnSpc>
                <a:spcPct val="110000"/>
              </a:lnSpc>
              <a:spcBef>
                <a:spcPct val="0"/>
              </a:spcBef>
              <a:spcAft>
                <a:spcPct val="20000"/>
              </a:spcAft>
              <a:buBlip>
                <a:blip r:embed="rId3"/>
              </a:buBlip>
              <a:defRPr sz="1400">
                <a:solidFill>
                  <a:schemeClr val="tx1"/>
                </a:solidFill>
                <a:latin typeface="+mn-lt"/>
                <a:cs typeface="+mn-cs"/>
              </a:defRPr>
            </a:lvl2pPr>
            <a:lvl3pPr marL="1162050" indent="-268288" algn="l" rtl="0" fontAlgn="base">
              <a:spcBef>
                <a:spcPct val="0"/>
              </a:spcBef>
              <a:spcAft>
                <a:spcPct val="30000"/>
              </a:spcAft>
              <a:buBlip>
                <a:blip r:embed="rId3"/>
              </a:buBlip>
              <a:defRPr sz="2200">
                <a:solidFill>
                  <a:schemeClr val="tx1"/>
                </a:solidFill>
                <a:latin typeface="+mn-lt"/>
                <a:cs typeface="+mn-cs"/>
              </a:defRPr>
            </a:lvl3pPr>
            <a:lvl4pPr marL="1665288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732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304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876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448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9020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10159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ru-RU" sz="1800" b="1" dirty="0">
                <a:latin typeface="Arial" pitchFamily="34" charset="0"/>
              </a:rPr>
              <a:t>Евгения Гребёнкина</a:t>
            </a:r>
          </a:p>
          <a:p>
            <a:pPr marL="10159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ru-RU" sz="1800" b="1" dirty="0">
                <a:solidFill>
                  <a:srgbClr val="F8820C"/>
                </a:solidFill>
                <a:latin typeface="Arial" pitchFamily="34" charset="0"/>
              </a:rPr>
              <a:t>владелец продукта</a:t>
            </a:r>
          </a:p>
          <a:p>
            <a:pPr marL="10159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ru-RU" sz="1800" dirty="0" err="1">
                <a:latin typeface="Arial" pitchFamily="34" charset="0"/>
              </a:rPr>
              <a:t>Госкорпорация</a:t>
            </a:r>
            <a:r>
              <a:rPr lang="ru-RU" sz="1800" dirty="0">
                <a:latin typeface="Arial" pitchFamily="34" charset="0"/>
              </a:rPr>
              <a:t>, </a:t>
            </a:r>
            <a:r>
              <a:rPr lang="ru-RU" sz="1800" dirty="0" smtClean="0">
                <a:latin typeface="Arial" pitchFamily="34" charset="0"/>
              </a:rPr>
              <a:t>Департамент кадровой политики</a:t>
            </a:r>
            <a:endParaRPr lang="ru-RU" sz="1800" dirty="0">
              <a:latin typeface="Arial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64" t="14792" r="764" b="10208"/>
          <a:stretch/>
        </p:blipFill>
        <p:spPr>
          <a:xfrm>
            <a:off x="399270" y="1493429"/>
            <a:ext cx="1683734" cy="1683734"/>
          </a:xfrm>
          <a:prstGeom prst="ellipse">
            <a:avLst/>
          </a:prstGeom>
        </p:spPr>
      </p:pic>
      <p:sp>
        <p:nvSpPr>
          <p:cNvPr id="13" name="Google Shape;175;p23"/>
          <p:cNvSpPr txBox="1">
            <a:spLocks/>
          </p:cNvSpPr>
          <p:nvPr/>
        </p:nvSpPr>
        <p:spPr>
          <a:xfrm>
            <a:off x="3269511" y="2408102"/>
            <a:ext cx="2338006" cy="769061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609585" lvl="0" indent="-474121" algn="l" defTabSz="914400" rtl="0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000"/>
              <a:buFont typeface="Arial" panose="020B0604020202020204" pitchFamily="34" charset="0"/>
              <a:buChar char="■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19170" lvl="1" indent="-474121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 panose="020B0604020202020204" pitchFamily="34" charset="0"/>
              <a:buChar char="■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754" lvl="2" indent="-474121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 panose="020B0604020202020204" pitchFamily="34" charset="0"/>
              <a:buChar char="■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38339" lvl="3" indent="-474121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 panose="020B0604020202020204" pitchFamily="34" charset="0"/>
              <a:buChar char="■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47924" lvl="4" indent="-474121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 panose="020B0604020202020204" pitchFamily="34" charset="0"/>
              <a:buChar char="○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57509" lvl="5" indent="-474121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 panose="020B0604020202020204" pitchFamily="34" charset="0"/>
              <a:buChar char="■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67093" lvl="6" indent="-474121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 panose="020B0604020202020204" pitchFamily="34" charset="0"/>
              <a:buChar char="●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678" lvl="7" indent="-474121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 panose="020B0604020202020204" pitchFamily="34" charset="0"/>
              <a:buChar char="○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263" lvl="8" indent="-474121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 panose="020B0604020202020204" pitchFamily="34" charset="0"/>
              <a:buChar char="■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1598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Татьяна Подгородская</a:t>
            </a:r>
          </a:p>
          <a:p>
            <a:pPr marL="101598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b="1" dirty="0">
                <a:solidFill>
                  <a:srgbClr val="F8820C"/>
                </a:solidFill>
                <a:latin typeface="Arial" pitchFamily="34" charset="0"/>
              </a:rPr>
              <a:t>лидер </a:t>
            </a:r>
            <a:r>
              <a:rPr lang="en-US" sz="1400" b="1" dirty="0">
                <a:solidFill>
                  <a:srgbClr val="F8820C"/>
                </a:solidFill>
                <a:latin typeface="Arial" pitchFamily="34" charset="0"/>
              </a:rPr>
              <a:t>IT-</a:t>
            </a:r>
            <a:r>
              <a:rPr lang="ru-RU" sz="1400" b="1" dirty="0">
                <a:solidFill>
                  <a:srgbClr val="F8820C"/>
                </a:solidFill>
                <a:latin typeface="Arial" pitchFamily="34" charset="0"/>
              </a:rPr>
              <a:t>поддержки</a:t>
            </a:r>
            <a:endParaRPr lang="en-US" sz="1400" b="1" dirty="0">
              <a:solidFill>
                <a:srgbClr val="F8820C"/>
              </a:solidFill>
              <a:latin typeface="Arial" pitchFamily="34" charset="0"/>
            </a:endParaRPr>
          </a:p>
          <a:p>
            <a:pPr marL="101598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АО «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Гринатом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5"/>
          <a:srcRect l="9262" t="197" r="10016" b="19681"/>
          <a:stretch/>
        </p:blipFill>
        <p:spPr>
          <a:xfrm>
            <a:off x="4070641" y="1419869"/>
            <a:ext cx="843439" cy="840471"/>
          </a:xfrm>
          <a:prstGeom prst="ellipse">
            <a:avLst/>
          </a:prstGeom>
        </p:spPr>
      </p:pic>
      <p:sp>
        <p:nvSpPr>
          <p:cNvPr id="21" name="Google Shape;175;p23"/>
          <p:cNvSpPr txBox="1">
            <a:spLocks/>
          </p:cNvSpPr>
          <p:nvPr/>
        </p:nvSpPr>
        <p:spPr>
          <a:xfrm>
            <a:off x="5613191" y="2431223"/>
            <a:ext cx="2330603" cy="769061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609585" lvl="0" indent="-474121" algn="l" defTabSz="914400" rtl="0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000"/>
              <a:buFont typeface="Arial" panose="020B0604020202020204" pitchFamily="34" charset="0"/>
              <a:buChar char="■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19170" lvl="1" indent="-474121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 panose="020B0604020202020204" pitchFamily="34" charset="0"/>
              <a:buChar char="■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754" lvl="2" indent="-474121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 panose="020B0604020202020204" pitchFamily="34" charset="0"/>
              <a:buChar char="■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38339" lvl="3" indent="-474121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 panose="020B0604020202020204" pitchFamily="34" charset="0"/>
              <a:buChar char="■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47924" lvl="4" indent="-474121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 panose="020B0604020202020204" pitchFamily="34" charset="0"/>
              <a:buChar char="○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57509" lvl="5" indent="-474121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 panose="020B0604020202020204" pitchFamily="34" charset="0"/>
              <a:buChar char="■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67093" lvl="6" indent="-474121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 panose="020B0604020202020204" pitchFamily="34" charset="0"/>
              <a:buChar char="●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678" lvl="7" indent="-474121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 panose="020B0604020202020204" pitchFamily="34" charset="0"/>
              <a:buChar char="○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263" lvl="8" indent="-474121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 panose="020B0604020202020204" pitchFamily="34" charset="0"/>
              <a:buChar char="■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1598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Никита Хотемской</a:t>
            </a:r>
          </a:p>
          <a:p>
            <a:pPr marL="101598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b="1" dirty="0">
                <a:solidFill>
                  <a:srgbClr val="F8820C"/>
                </a:solidFill>
                <a:latin typeface="Arial" pitchFamily="34" charset="0"/>
              </a:rPr>
              <a:t>контент-менеджер</a:t>
            </a:r>
          </a:p>
          <a:p>
            <a:pPr marL="101598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АО «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Гринатом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6"/>
          <a:srcRect l="8861" t="2436" r="12231" b="24187"/>
          <a:stretch/>
        </p:blipFill>
        <p:spPr>
          <a:xfrm>
            <a:off x="6300192" y="1423340"/>
            <a:ext cx="837476" cy="837000"/>
          </a:xfrm>
          <a:prstGeom prst="ellipse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6" b="26928"/>
          <a:stretch/>
        </p:blipFill>
        <p:spPr>
          <a:xfrm>
            <a:off x="2935935" y="4143729"/>
            <a:ext cx="837000" cy="837000"/>
          </a:xfrm>
          <a:prstGeom prst="ellipse">
            <a:avLst/>
          </a:prstGeom>
          <a:ln>
            <a:noFill/>
          </a:ln>
          <a:effectLst/>
        </p:spPr>
      </p:pic>
      <p:sp>
        <p:nvSpPr>
          <p:cNvPr id="25" name="Google Shape;175;p23"/>
          <p:cNvSpPr txBox="1">
            <a:spLocks/>
          </p:cNvSpPr>
          <p:nvPr/>
        </p:nvSpPr>
        <p:spPr>
          <a:xfrm>
            <a:off x="2018440" y="5152481"/>
            <a:ext cx="2671990" cy="769061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609585" lvl="0" indent="-474121" algn="l" defTabSz="914400" rtl="0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000"/>
              <a:buFont typeface="Arial" panose="020B0604020202020204" pitchFamily="34" charset="0"/>
              <a:buChar char="■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19170" lvl="1" indent="-474121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 panose="020B0604020202020204" pitchFamily="34" charset="0"/>
              <a:buChar char="■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754" lvl="2" indent="-474121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 panose="020B0604020202020204" pitchFamily="34" charset="0"/>
              <a:buChar char="■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38339" lvl="3" indent="-474121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 panose="020B0604020202020204" pitchFamily="34" charset="0"/>
              <a:buChar char="■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47924" lvl="4" indent="-474121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 panose="020B0604020202020204" pitchFamily="34" charset="0"/>
              <a:buChar char="○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57509" lvl="5" indent="-474121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 panose="020B0604020202020204" pitchFamily="34" charset="0"/>
              <a:buChar char="■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67093" lvl="6" indent="-474121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 panose="020B0604020202020204" pitchFamily="34" charset="0"/>
              <a:buChar char="●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678" lvl="7" indent="-474121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 panose="020B0604020202020204" pitchFamily="34" charset="0"/>
              <a:buChar char="○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263" lvl="8" indent="-474121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 panose="020B0604020202020204" pitchFamily="34" charset="0"/>
              <a:buChar char="■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1598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Светлана Козлова</a:t>
            </a:r>
          </a:p>
          <a:p>
            <a:pPr marL="101598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b="1" dirty="0">
                <a:solidFill>
                  <a:srgbClr val="F8820C"/>
                </a:solidFill>
                <a:latin typeface="Arial" pitchFamily="34" charset="0"/>
              </a:rPr>
              <a:t>e-learning </a:t>
            </a:r>
            <a:r>
              <a:rPr lang="ru-RU" sz="1400" b="1" dirty="0">
                <a:solidFill>
                  <a:srgbClr val="F8820C"/>
                </a:solidFill>
                <a:latin typeface="Arial" pitchFamily="34" charset="0"/>
              </a:rPr>
              <a:t>эксперт</a:t>
            </a:r>
            <a:endParaRPr lang="en-US" sz="1400" b="1" dirty="0">
              <a:solidFill>
                <a:srgbClr val="F8820C"/>
              </a:solidFill>
              <a:latin typeface="Arial" pitchFamily="34" charset="0"/>
            </a:endParaRPr>
          </a:p>
          <a:p>
            <a:pPr marL="101598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Корпоративная Академия</a:t>
            </a: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58" t="5496" r="14701" b="40326"/>
          <a:stretch/>
        </p:blipFill>
        <p:spPr>
          <a:xfrm>
            <a:off x="5242840" y="3451196"/>
            <a:ext cx="837047" cy="837000"/>
          </a:xfrm>
          <a:prstGeom prst="ellipse">
            <a:avLst/>
          </a:prstGeom>
          <a:ln>
            <a:noFill/>
          </a:ln>
          <a:effectLst/>
        </p:spPr>
      </p:pic>
      <p:sp>
        <p:nvSpPr>
          <p:cNvPr id="27" name="Google Shape;175;p23"/>
          <p:cNvSpPr txBox="1">
            <a:spLocks/>
          </p:cNvSpPr>
          <p:nvPr/>
        </p:nvSpPr>
        <p:spPr>
          <a:xfrm>
            <a:off x="4330183" y="4388581"/>
            <a:ext cx="2555776" cy="769061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609585" lvl="0" indent="-474121" algn="l" defTabSz="914400" rtl="0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000"/>
              <a:buFont typeface="Arial" panose="020B0604020202020204" pitchFamily="34" charset="0"/>
              <a:buChar char="■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19170" lvl="1" indent="-474121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 panose="020B0604020202020204" pitchFamily="34" charset="0"/>
              <a:buChar char="■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754" lvl="2" indent="-474121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 panose="020B0604020202020204" pitchFamily="34" charset="0"/>
              <a:buChar char="■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38339" lvl="3" indent="-474121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 panose="020B0604020202020204" pitchFamily="34" charset="0"/>
              <a:buChar char="■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47924" lvl="4" indent="-474121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 panose="020B0604020202020204" pitchFamily="34" charset="0"/>
              <a:buChar char="○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57509" lvl="5" indent="-474121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 panose="020B0604020202020204" pitchFamily="34" charset="0"/>
              <a:buChar char="■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67093" lvl="6" indent="-474121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 panose="020B0604020202020204" pitchFamily="34" charset="0"/>
              <a:buChar char="●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678" lvl="7" indent="-474121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 panose="020B0604020202020204" pitchFamily="34" charset="0"/>
              <a:buChar char="○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263" lvl="8" indent="-474121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 panose="020B0604020202020204" pitchFamily="34" charset="0"/>
              <a:buChar char="■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1598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Дмитрий Сучков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1598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b="1" dirty="0">
                <a:solidFill>
                  <a:srgbClr val="F8820C"/>
                </a:solidFill>
                <a:latin typeface="Arial" pitchFamily="34" charset="0"/>
              </a:rPr>
              <a:t>эксперт в техническом обучении</a:t>
            </a:r>
            <a:endParaRPr lang="en-US" sz="1400" b="1" dirty="0">
              <a:solidFill>
                <a:srgbClr val="F8820C"/>
              </a:solidFill>
              <a:latin typeface="Arial" pitchFamily="34" charset="0"/>
            </a:endParaRPr>
          </a:p>
          <a:p>
            <a:pPr marL="101598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Техническая Академия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4" t="-491" r="6590" b="35529"/>
          <a:stretch/>
        </p:blipFill>
        <p:spPr>
          <a:xfrm>
            <a:off x="7553508" y="4149091"/>
            <a:ext cx="840471" cy="840471"/>
          </a:xfrm>
          <a:prstGeom prst="ellipse">
            <a:avLst/>
          </a:prstGeom>
          <a:ln>
            <a:noFill/>
          </a:ln>
          <a:effectLst/>
        </p:spPr>
      </p:pic>
      <p:sp>
        <p:nvSpPr>
          <p:cNvPr id="29" name="Google Shape;175;p23"/>
          <p:cNvSpPr txBox="1">
            <a:spLocks/>
          </p:cNvSpPr>
          <p:nvPr/>
        </p:nvSpPr>
        <p:spPr>
          <a:xfrm>
            <a:off x="6572530" y="5152481"/>
            <a:ext cx="2448272" cy="769061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609585" lvl="0" indent="-474121" algn="l" defTabSz="914400" rtl="0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000"/>
              <a:buFont typeface="Arial" panose="020B0604020202020204" pitchFamily="34" charset="0"/>
              <a:buChar char="■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19170" lvl="1" indent="-474121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 panose="020B0604020202020204" pitchFamily="34" charset="0"/>
              <a:buChar char="■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754" lvl="2" indent="-474121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 panose="020B0604020202020204" pitchFamily="34" charset="0"/>
              <a:buChar char="■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38339" lvl="3" indent="-474121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 panose="020B0604020202020204" pitchFamily="34" charset="0"/>
              <a:buChar char="■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47924" lvl="4" indent="-474121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 panose="020B0604020202020204" pitchFamily="34" charset="0"/>
              <a:buChar char="○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57509" lvl="5" indent="-474121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 panose="020B0604020202020204" pitchFamily="34" charset="0"/>
              <a:buChar char="■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67093" lvl="6" indent="-474121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 panose="020B0604020202020204" pitchFamily="34" charset="0"/>
              <a:buChar char="●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678" lvl="7" indent="-474121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 panose="020B0604020202020204" pitchFamily="34" charset="0"/>
              <a:buChar char="○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263" lvl="8" indent="-474121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 panose="020B0604020202020204" pitchFamily="34" charset="0"/>
              <a:buChar char="■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1598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Антон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Павлов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1598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b="1" dirty="0">
                <a:solidFill>
                  <a:srgbClr val="F8820C"/>
                </a:solidFill>
                <a:latin typeface="Arial" pitchFamily="34" charset="0"/>
              </a:rPr>
              <a:t>e-learning </a:t>
            </a:r>
            <a:r>
              <a:rPr lang="ru-RU" sz="1400" b="1" dirty="0">
                <a:solidFill>
                  <a:srgbClr val="F8820C"/>
                </a:solidFill>
                <a:latin typeface="Arial" pitchFamily="34" charset="0"/>
              </a:rPr>
              <a:t>эксперт</a:t>
            </a:r>
            <a:endParaRPr lang="en-US" sz="1400" b="1" dirty="0">
              <a:solidFill>
                <a:srgbClr val="F8820C"/>
              </a:solidFill>
              <a:latin typeface="Arial" pitchFamily="34" charset="0"/>
            </a:endParaRPr>
          </a:p>
          <a:p>
            <a:pPr marL="101598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Корпоративная Академия</a:t>
            </a: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49" y="193337"/>
            <a:ext cx="807783" cy="593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39922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431751"/>
            <a:ext cx="5542440" cy="342624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0027C4-603D-4671-917C-F7F3C15BF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8703"/>
            <a:ext cx="7848872" cy="962025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КАКИЕ ПРОБЛЕМЫ МЫ РЕШАЛИ В 2018-2019 ГОДАХ?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3FD9D44-818F-41C0-97C8-041E4B0CF84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9C0C3B-C0BA-40F0-9D9D-4E7ECA6E5A7D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5927785"/>
              </p:ext>
            </p:extLst>
          </p:nvPr>
        </p:nvGraphicFramePr>
        <p:xfrm>
          <a:off x="2339752" y="1206711"/>
          <a:ext cx="6547073" cy="445008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6547073">
                  <a:extLst>
                    <a:ext uri="{9D8B030D-6E8A-4147-A177-3AD203B41FA5}">
                      <a16:colId xmlns:a16="http://schemas.microsoft.com/office/drawing/2014/main" val="1562854725"/>
                    </a:ext>
                  </a:extLst>
                </a:gridCol>
              </a:tblGrid>
              <a:tr h="4392488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Низкий охват обучением</a:t>
                      </a:r>
                    </a:p>
                    <a:p>
                      <a:pPr marL="0" indent="0">
                        <a:buNone/>
                      </a:pPr>
                      <a:endParaRPr lang="ru-RU" sz="600" kern="1200" dirty="0" smtClean="0">
                        <a:solidFill>
                          <a:srgbClr val="F8820C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  <a:p>
                      <a:pPr marL="0" indent="0">
                        <a:buNone/>
                      </a:pPr>
                      <a:r>
                        <a:rPr lang="ru-RU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Росатом: 47 % (2018)</a:t>
                      </a:r>
                    </a:p>
                    <a:p>
                      <a:pPr marL="0" indent="0">
                        <a:buNone/>
                      </a:pPr>
                      <a:r>
                        <a:rPr lang="ru-RU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Бенчмарки: 70-80 %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u="none" baseline="0" dirty="0" smtClean="0">
                        <a:solidFill>
                          <a:schemeClr val="tx2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" b="0" u="none" baseline="0" dirty="0" smtClean="0">
                        <a:solidFill>
                          <a:schemeClr val="tx2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+mn-cs"/>
                      </a:endParaRPr>
                    </a:p>
                    <a:p>
                      <a:pPr marL="0" indent="0" algn="l" defTabSz="914400" rtl="0" eaLnBrk="1" latinLnBrk="0" hangingPunct="1">
                        <a:buNone/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Потребности работников в обучении не полностью реализованы, нехватка ресурсов</a:t>
                      </a:r>
                    </a:p>
                    <a:p>
                      <a:pPr marL="0" indent="0">
                        <a:buNone/>
                      </a:pPr>
                      <a:endParaRPr lang="ru-RU" sz="600" b="0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%  </a:t>
                      </a: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e-learning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 Росатом: 2 % (2018)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%  </a:t>
                      </a: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e-learning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 бенчмарки: 30-80 %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Росатом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:</a:t>
                      </a: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 &lt; 50 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доступных электронных курсов (2018)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Бенчмарки: </a:t>
                      </a: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&gt; 200 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доступных электронных курсов</a:t>
                      </a:r>
                    </a:p>
                    <a:p>
                      <a:endParaRPr lang="ru-RU" sz="1400" b="0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+mn-cs"/>
                      </a:endParaRPr>
                    </a:p>
                    <a:p>
                      <a:endParaRPr lang="ru-RU" sz="1400" b="0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+mn-cs"/>
                      </a:endParaRPr>
                    </a:p>
                    <a:p>
                      <a:endParaRPr lang="ru-RU" sz="200" b="0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+mn-cs"/>
                      </a:endParaRPr>
                    </a:p>
                    <a:p>
                      <a:pPr marL="0" indent="0" algn="l" defTabSz="914400" rtl="0" eaLnBrk="1" latinLnBrk="0" hangingPunct="1">
                        <a:buNone/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Высокие временные и финансовые затраты на обучение</a:t>
                      </a:r>
                    </a:p>
                    <a:p>
                      <a:endParaRPr lang="ru-RU" sz="600" b="0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&gt; 2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5</a:t>
                      </a: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0 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млн руб. / год на командировки для обучения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3214603"/>
                  </a:ext>
                </a:extLst>
              </a:tr>
            </a:tbl>
          </a:graphicData>
        </a:graphic>
      </p:graphicFrame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0519DEC-71E3-4AC0-B052-3806262AEF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641" y="1271671"/>
            <a:ext cx="314708" cy="35865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90519DEC-71E3-4AC0-B052-3806262AEF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782" y="4965547"/>
            <a:ext cx="314708" cy="358656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0519DEC-71E3-4AC0-B052-3806262AEF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042" y="2565435"/>
            <a:ext cx="314708" cy="358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3535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14449" y="3431751"/>
            <a:ext cx="5529551" cy="342624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0027C4-603D-4671-917C-F7F3C15BF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8703"/>
            <a:ext cx="7848872" cy="962025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НАШИ ЦЕЛИ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3FD9D44-818F-41C0-97C8-041E4B0CF84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9C0C3B-C0BA-40F0-9D9D-4E7ECA6E5A7D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27584" y="1412776"/>
            <a:ext cx="7848872" cy="4857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tx1"/>
                </a:solidFill>
                <a:latin typeface="Arial" pitchFamily="34" charset="0"/>
              </a:rPr>
              <a:t>Цели 2020: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200" dirty="0"/>
          </a:p>
          <a:p>
            <a:r>
              <a:rPr lang="ru-RU" dirty="0">
                <a:solidFill>
                  <a:schemeClr val="tx1"/>
                </a:solidFill>
                <a:latin typeface="Arial" pitchFamily="34" charset="0"/>
              </a:rPr>
              <a:t>Увеличить объем обучения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800" dirty="0">
              <a:solidFill>
                <a:schemeClr val="tx1"/>
              </a:solidFill>
              <a:latin typeface="Arial" pitchFamily="34" charset="0"/>
            </a:endParaRPr>
          </a:p>
          <a:p>
            <a:r>
              <a:rPr lang="ru-RU" dirty="0">
                <a:solidFill>
                  <a:schemeClr val="tx1"/>
                </a:solidFill>
                <a:latin typeface="Arial" pitchFamily="34" charset="0"/>
              </a:rPr>
              <a:t>Увеличить охват сотрудников обучением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800" dirty="0">
              <a:solidFill>
                <a:schemeClr val="tx1"/>
              </a:solidFill>
              <a:latin typeface="Arial" pitchFamily="34" charset="0"/>
            </a:endParaRPr>
          </a:p>
          <a:p>
            <a:r>
              <a:rPr lang="ru-RU" dirty="0">
                <a:solidFill>
                  <a:schemeClr val="tx1"/>
                </a:solidFill>
                <a:latin typeface="Arial" pitchFamily="34" charset="0"/>
              </a:rPr>
              <a:t>Сократить затраты на обучение 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</a:rPr>
              <a:t>за 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</a:rPr>
              <a:t>счет перевода 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</a:rPr>
              <a:t>очных обучающих 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</a:rPr>
              <a:t>программ в дистанционные и электронные форматы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400" dirty="0">
              <a:solidFill>
                <a:schemeClr val="tx1"/>
              </a:solidFill>
              <a:latin typeface="Arial" pitchFamily="34" charset="0"/>
            </a:endParaRPr>
          </a:p>
          <a:p>
            <a:endParaRPr lang="ru-RU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200" dirty="0"/>
          </a:p>
          <a:p>
            <a:r>
              <a:rPr lang="ru-RU" sz="1600" b="1" dirty="0">
                <a:solidFill>
                  <a:schemeClr val="tx1"/>
                </a:solidFill>
                <a:latin typeface="Arial" pitchFamily="34" charset="0"/>
              </a:rPr>
              <a:t>Цели 2021:</a:t>
            </a:r>
          </a:p>
          <a:p>
            <a:endParaRPr lang="ru-RU" sz="1200" dirty="0"/>
          </a:p>
          <a:p>
            <a:r>
              <a:rPr lang="ru-RU" dirty="0">
                <a:solidFill>
                  <a:schemeClr val="tx1"/>
                </a:solidFill>
                <a:latin typeface="Arial" pitchFamily="34" charset="0"/>
              </a:rPr>
              <a:t>Увеличить 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</a:rPr>
              <a:t>активность пользователей</a:t>
            </a:r>
          </a:p>
          <a:p>
            <a:endParaRPr lang="ru-RU" sz="800" dirty="0">
              <a:solidFill>
                <a:schemeClr val="tx1"/>
              </a:solidFill>
              <a:latin typeface="Arial" pitchFamily="34" charset="0"/>
            </a:endParaRPr>
          </a:p>
          <a:p>
            <a:r>
              <a:rPr lang="ru-RU" dirty="0">
                <a:solidFill>
                  <a:schemeClr val="tx1"/>
                </a:solidFill>
                <a:latin typeface="Arial" pitchFamily="34" charset="0"/>
              </a:rPr>
              <a:t>Повысить удовлетворённость сотрудников 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</a:rPr>
              <a:t>мобильной 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</a:rPr>
              <a:t>образовательной 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</a:rPr>
              <a:t>платформой</a:t>
            </a:r>
          </a:p>
          <a:p>
            <a:endParaRPr lang="ru-RU" sz="800" dirty="0">
              <a:solidFill>
                <a:schemeClr val="tx1"/>
              </a:solidFill>
              <a:latin typeface="Arial" pitchFamily="34" charset="0"/>
            </a:endParaRPr>
          </a:p>
          <a:p>
            <a:r>
              <a:rPr lang="ru-RU" dirty="0">
                <a:solidFill>
                  <a:schemeClr val="tx1"/>
                </a:solidFill>
                <a:latin typeface="Arial" pitchFamily="34" charset="0"/>
              </a:rPr>
              <a:t>Создать парадигму непрерывного развития. Выработать у руководителей и сотрудников новую модель запросов на </a:t>
            </a:r>
            <a:endParaRPr lang="ru-RU" dirty="0">
              <a:solidFill>
                <a:schemeClr val="tx1"/>
              </a:solidFill>
              <a:latin typeface="Arial" pitchFamily="34" charset="0"/>
            </a:endParaRPr>
          </a:p>
          <a:p>
            <a:r>
              <a:rPr lang="ru-RU" dirty="0">
                <a:solidFill>
                  <a:schemeClr val="tx1"/>
                </a:solidFill>
                <a:latin typeface="Arial" pitchFamily="34" charset="0"/>
              </a:rPr>
              <a:t>обучение</a:t>
            </a:r>
            <a:endParaRPr lang="ru-RU" dirty="0">
              <a:solidFill>
                <a:schemeClr val="tx1"/>
              </a:solidFill>
              <a:latin typeface="Arial" pitchFamily="34" charset="0"/>
            </a:endParaRPr>
          </a:p>
          <a:p>
            <a:endParaRPr lang="ru-RU" sz="1400" dirty="0">
              <a:solidFill>
                <a:schemeClr val="tx1"/>
              </a:solidFill>
              <a:latin typeface="Arial" pitchFamily="34" charset="0"/>
            </a:endParaRPr>
          </a:p>
          <a:p>
            <a:endParaRPr lang="ru-RU" sz="1200" dirty="0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90519DEC-71E3-4AC0-B052-3806262AEF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53" y="1562253"/>
            <a:ext cx="314708" cy="358656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90519DEC-71E3-4AC0-B052-3806262AEF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53" y="5445224"/>
            <a:ext cx="314708" cy="358656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90519DEC-71E3-4AC0-B052-3806262AEF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53" y="4670386"/>
            <a:ext cx="314708" cy="358656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90519DEC-71E3-4AC0-B052-3806262AEF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53" y="4155935"/>
            <a:ext cx="314708" cy="358656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90519DEC-71E3-4AC0-B052-3806262AEF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15" y="2582488"/>
            <a:ext cx="314708" cy="358656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90519DEC-71E3-4AC0-B052-3806262AEF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53" y="2017291"/>
            <a:ext cx="314708" cy="358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5999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832" y="23174"/>
            <a:ext cx="8208143" cy="962025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НАПРАВЛЕНИЯ </a:t>
            </a:r>
            <a:r>
              <a:rPr lang="ru-RU" dirty="0" smtClean="0">
                <a:solidFill>
                  <a:schemeClr val="tx1"/>
                </a:solidFill>
              </a:rPr>
              <a:t>РАЗВИТИЯ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9C0C3B-C0BA-40F0-9D9D-4E7ECA6E5A7D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4805986" y="1005483"/>
            <a:ext cx="1650640" cy="1656184"/>
          </a:xfrm>
          <a:prstGeom prst="ellipse">
            <a:avLst/>
          </a:prstGeom>
          <a:solidFill>
            <a:srgbClr val="F8820C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b="1" dirty="0"/>
          </a:p>
        </p:txBody>
      </p:sp>
      <p:sp>
        <p:nvSpPr>
          <p:cNvPr id="10" name="Овал 9"/>
          <p:cNvSpPr/>
          <p:nvPr/>
        </p:nvSpPr>
        <p:spPr>
          <a:xfrm>
            <a:off x="7011785" y="1005483"/>
            <a:ext cx="1701564" cy="1656184"/>
          </a:xfrm>
          <a:prstGeom prst="ellipse">
            <a:avLst/>
          </a:prstGeom>
          <a:solidFill>
            <a:srgbClr val="F8820C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/>
              <a:t>КУЛЬТУРА </a:t>
            </a:r>
          </a:p>
        </p:txBody>
      </p:sp>
      <p:sp>
        <p:nvSpPr>
          <p:cNvPr id="12" name="Овал 11"/>
          <p:cNvSpPr/>
          <p:nvPr/>
        </p:nvSpPr>
        <p:spPr>
          <a:xfrm>
            <a:off x="285309" y="1004114"/>
            <a:ext cx="1703993" cy="1656184"/>
          </a:xfrm>
          <a:prstGeom prst="ellipse">
            <a:avLst/>
          </a:prstGeom>
          <a:solidFill>
            <a:srgbClr val="F8820C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b="1" dirty="0"/>
          </a:p>
        </p:txBody>
      </p:sp>
      <p:sp>
        <p:nvSpPr>
          <p:cNvPr id="13" name="Овал 12"/>
          <p:cNvSpPr/>
          <p:nvPr/>
        </p:nvSpPr>
        <p:spPr>
          <a:xfrm>
            <a:off x="2534775" y="1034463"/>
            <a:ext cx="1716052" cy="1656184"/>
          </a:xfrm>
          <a:prstGeom prst="ellipse">
            <a:avLst/>
          </a:prstGeom>
          <a:solidFill>
            <a:srgbClr val="F8820C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/>
              <a:t>КОНТЕНТ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286312" y="2677940"/>
            <a:ext cx="2475816" cy="3924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/>
              <a:t>Массовые </a:t>
            </a:r>
            <a:r>
              <a:rPr lang="ru-RU" sz="1300" dirty="0" smtClean="0"/>
              <a:t>курсы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600" dirty="0"/>
          </a:p>
          <a:p>
            <a:r>
              <a:rPr lang="ru-RU" sz="1300" dirty="0"/>
              <a:t>Функциональные </a:t>
            </a:r>
            <a:r>
              <a:rPr lang="ru-RU" sz="1300" dirty="0" smtClean="0"/>
              <a:t>курсы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600" dirty="0"/>
          </a:p>
          <a:p>
            <a:r>
              <a:rPr lang="ru-RU" sz="1300" dirty="0" smtClean="0"/>
              <a:t>Функциональные </a:t>
            </a:r>
            <a:r>
              <a:rPr lang="ru-RU" sz="1300" dirty="0"/>
              <a:t>специализированные </a:t>
            </a:r>
            <a:r>
              <a:rPr lang="ru-RU" sz="1300" dirty="0" smtClean="0"/>
              <a:t>школы (ЭШР)</a:t>
            </a:r>
          </a:p>
          <a:p>
            <a:endParaRPr lang="ru-RU" sz="600" dirty="0"/>
          </a:p>
          <a:p>
            <a:r>
              <a:rPr lang="ru-RU" sz="1300" dirty="0" smtClean="0"/>
              <a:t>Записи лекций и </a:t>
            </a:r>
            <a:r>
              <a:rPr lang="ru-RU" sz="1300" dirty="0" err="1" smtClean="0"/>
              <a:t>вебинаров</a:t>
            </a:r>
            <a:endParaRPr lang="ru-RU" sz="1300" dirty="0" smtClean="0"/>
          </a:p>
          <a:p>
            <a:endParaRPr lang="ru-RU" sz="600" dirty="0"/>
          </a:p>
          <a:p>
            <a:r>
              <a:rPr lang="ru-RU" sz="1300" dirty="0" err="1" smtClean="0"/>
              <a:t>Микрокурсы</a:t>
            </a:r>
            <a:r>
              <a:rPr lang="ru-RU" sz="1300" dirty="0" smtClean="0"/>
              <a:t> и </a:t>
            </a:r>
            <a:r>
              <a:rPr lang="ru-RU" sz="1300" dirty="0" err="1" smtClean="0"/>
              <a:t>наггетсы</a:t>
            </a:r>
            <a:endParaRPr lang="ru-RU" sz="1300" dirty="0" smtClean="0"/>
          </a:p>
          <a:p>
            <a:endParaRPr lang="ru-RU" sz="600" dirty="0"/>
          </a:p>
          <a:p>
            <a:r>
              <a:rPr lang="ru-RU" sz="1300" dirty="0" smtClean="0"/>
              <a:t>Видеообращения первых лиц</a:t>
            </a:r>
          </a:p>
          <a:p>
            <a:endParaRPr lang="ru-RU" sz="600" dirty="0"/>
          </a:p>
          <a:p>
            <a:r>
              <a:rPr lang="ru-RU" sz="1300" dirty="0" smtClean="0"/>
              <a:t>Подкасты</a:t>
            </a:r>
          </a:p>
          <a:p>
            <a:endParaRPr lang="ru-RU" sz="600" dirty="0"/>
          </a:p>
          <a:p>
            <a:r>
              <a:rPr lang="ru-RU" sz="1300" dirty="0" smtClean="0"/>
              <a:t>Аудиокниги</a:t>
            </a:r>
          </a:p>
          <a:p>
            <a:endParaRPr lang="ru-RU" sz="600" dirty="0"/>
          </a:p>
          <a:p>
            <a:r>
              <a:rPr lang="en-US" sz="1300" dirty="0" smtClean="0">
                <a:solidFill>
                  <a:schemeClr val="bg1">
                    <a:lumMod val="65000"/>
                  </a:schemeClr>
                </a:solidFill>
              </a:rPr>
              <a:t>UGC (</a:t>
            </a:r>
            <a:r>
              <a:rPr lang="ru-RU" sz="1300" dirty="0" smtClean="0">
                <a:solidFill>
                  <a:schemeClr val="bg1">
                    <a:lumMod val="65000"/>
                  </a:schemeClr>
                </a:solidFill>
              </a:rPr>
              <a:t>пользовательский контент) – 2021</a:t>
            </a:r>
          </a:p>
          <a:p>
            <a:endParaRPr lang="ru-RU" sz="6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ru-RU" sz="1300" dirty="0" smtClean="0">
                <a:solidFill>
                  <a:schemeClr val="bg1">
                    <a:lumMod val="65000"/>
                  </a:schemeClr>
                </a:solidFill>
              </a:rPr>
              <a:t>Виртуальный университет Росатома - 2021</a:t>
            </a:r>
            <a:endParaRPr lang="ru-RU" sz="1300" dirty="0">
              <a:solidFill>
                <a:schemeClr val="bg1">
                  <a:lumMod val="6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300" dirty="0"/>
          </a:p>
        </p:txBody>
      </p:sp>
      <p:sp>
        <p:nvSpPr>
          <p:cNvPr id="25" name="TextBox 24"/>
          <p:cNvSpPr txBox="1"/>
          <p:nvPr/>
        </p:nvSpPr>
        <p:spPr>
          <a:xfrm>
            <a:off x="76157" y="2683221"/>
            <a:ext cx="216317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/>
              <a:t>Мобильное </a:t>
            </a:r>
            <a:r>
              <a:rPr lang="ru-RU" sz="1300" dirty="0" smtClean="0"/>
              <a:t>приложение РЕКОРД </a:t>
            </a:r>
            <a:r>
              <a:rPr lang="en-US" sz="1300" dirty="0" smtClean="0"/>
              <a:t>mobile</a:t>
            </a:r>
            <a:endParaRPr lang="ru-RU" sz="13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600" dirty="0"/>
          </a:p>
          <a:p>
            <a:r>
              <a:rPr lang="ru-RU" sz="1300" dirty="0" smtClean="0"/>
              <a:t>Веб</a:t>
            </a:r>
            <a:r>
              <a:rPr lang="en-US" sz="1300" dirty="0" smtClean="0"/>
              <a:t>-</a:t>
            </a:r>
            <a:r>
              <a:rPr lang="ru-RU" sz="1300" dirty="0" smtClean="0"/>
              <a:t>портал</a:t>
            </a:r>
            <a:r>
              <a:rPr lang="en-US" sz="1300" dirty="0" smtClean="0"/>
              <a:t> </a:t>
            </a:r>
            <a:r>
              <a:rPr lang="en-US" sz="1300" b="1" dirty="0" smtClean="0">
                <a:solidFill>
                  <a:srgbClr val="0070C0"/>
                </a:solidFill>
              </a:rPr>
              <a:t>ml.rosatom.ru</a:t>
            </a:r>
            <a:endParaRPr lang="ru-RU" sz="1300" b="1" dirty="0" smtClean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600" dirty="0" smtClean="0"/>
          </a:p>
          <a:p>
            <a:r>
              <a:rPr lang="ru-RU" sz="1300" dirty="0" smtClean="0"/>
              <a:t>Инструменты разработки электронных курсов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600" dirty="0"/>
          </a:p>
          <a:p>
            <a:r>
              <a:rPr lang="ru-RU" sz="1300" dirty="0" smtClean="0"/>
              <a:t>Интеграция </a:t>
            </a:r>
            <a:r>
              <a:rPr lang="en-US" sz="1300" dirty="0" smtClean="0"/>
              <a:t>SCORM-</a:t>
            </a:r>
            <a:r>
              <a:rPr lang="ru-RU" sz="1300" dirty="0" smtClean="0"/>
              <a:t>курсов и функциональных школ с системой РЕКОРД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600" dirty="0" smtClean="0"/>
          </a:p>
          <a:p>
            <a:r>
              <a:rPr lang="ru-RU" sz="1300" dirty="0" smtClean="0"/>
              <a:t>Система метрик контроля</a:t>
            </a:r>
            <a:endParaRPr lang="ru-RU" sz="1300" dirty="0"/>
          </a:p>
        </p:txBody>
      </p:sp>
      <p:sp>
        <p:nvSpPr>
          <p:cNvPr id="26" name="TextBox 25"/>
          <p:cNvSpPr txBox="1"/>
          <p:nvPr/>
        </p:nvSpPr>
        <p:spPr>
          <a:xfrm>
            <a:off x="4777554" y="2660298"/>
            <a:ext cx="2314725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 smtClean="0"/>
              <a:t>Централизованные </a:t>
            </a:r>
            <a:r>
              <a:rPr lang="ru-RU" sz="1300" dirty="0"/>
              <a:t>тематические </a:t>
            </a:r>
            <a:r>
              <a:rPr lang="ru-RU" sz="1300" dirty="0" smtClean="0"/>
              <a:t>дайджесты</a:t>
            </a:r>
          </a:p>
          <a:p>
            <a:endParaRPr lang="ru-RU" sz="600" dirty="0"/>
          </a:p>
          <a:p>
            <a:r>
              <a:rPr lang="ru-RU" sz="1300" dirty="0" smtClean="0"/>
              <a:t>Коммуникация на местах о возможностях платформы</a:t>
            </a:r>
          </a:p>
          <a:p>
            <a:endParaRPr lang="ru-RU" sz="600" dirty="0"/>
          </a:p>
          <a:p>
            <a:r>
              <a:rPr lang="ru-RU" sz="1300" dirty="0" smtClean="0"/>
              <a:t>Презентации на отраслевых конференциях</a:t>
            </a:r>
          </a:p>
          <a:p>
            <a:endParaRPr lang="ru-RU" sz="600" dirty="0"/>
          </a:p>
          <a:p>
            <a:r>
              <a:rPr lang="ru-RU" sz="1300" dirty="0" smtClean="0"/>
              <a:t>Лента новостей</a:t>
            </a:r>
          </a:p>
          <a:p>
            <a:endParaRPr lang="ru-RU" sz="600" dirty="0"/>
          </a:p>
          <a:p>
            <a:r>
              <a:rPr lang="ru-RU" sz="1300" dirty="0" smtClean="0"/>
              <a:t>Уведомления о новинках</a:t>
            </a:r>
          </a:p>
          <a:p>
            <a:endParaRPr lang="ru-RU" sz="600" dirty="0"/>
          </a:p>
          <a:p>
            <a:r>
              <a:rPr lang="ru-RU" sz="1300" dirty="0" err="1" smtClean="0"/>
              <a:t>Ребрендинг</a:t>
            </a:r>
            <a:r>
              <a:rPr lang="ru-RU" sz="1300" dirty="0" smtClean="0"/>
              <a:t> и новый рекламный пакет</a:t>
            </a:r>
          </a:p>
          <a:p>
            <a:endParaRPr lang="ru-RU" sz="600" dirty="0"/>
          </a:p>
          <a:p>
            <a:r>
              <a:rPr lang="ru-RU" sz="1300" dirty="0" smtClean="0"/>
              <a:t>Работа с тренерским корпусом</a:t>
            </a:r>
          </a:p>
          <a:p>
            <a:endParaRPr lang="ru-RU" sz="600" dirty="0"/>
          </a:p>
          <a:p>
            <a:r>
              <a:rPr lang="ru-RU" sz="1300" dirty="0" smtClean="0"/>
              <a:t>Включение в адаптационную программу</a:t>
            </a:r>
            <a:endParaRPr lang="ru-RU" sz="13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200" dirty="0"/>
          </a:p>
        </p:txBody>
      </p:sp>
      <p:sp>
        <p:nvSpPr>
          <p:cNvPr id="27" name="TextBox 26"/>
          <p:cNvSpPr txBox="1"/>
          <p:nvPr/>
        </p:nvSpPr>
        <p:spPr>
          <a:xfrm>
            <a:off x="7078015" y="2660298"/>
            <a:ext cx="20517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 smtClean="0"/>
              <a:t>Распространение цифровой </a:t>
            </a:r>
            <a:r>
              <a:rPr lang="ru-RU" sz="1300" dirty="0"/>
              <a:t>культуры </a:t>
            </a:r>
            <a:r>
              <a:rPr lang="ru-RU" sz="1300" dirty="0" smtClean="0"/>
              <a:t>обучения </a:t>
            </a:r>
            <a:r>
              <a:rPr lang="ru-RU" sz="1300" dirty="0"/>
              <a:t>через ролевые </a:t>
            </a:r>
            <a:r>
              <a:rPr lang="ru-RU" sz="1300" dirty="0" smtClean="0"/>
              <a:t>модели успешных руководителей (программа «Наш путь – развитие)</a:t>
            </a:r>
          </a:p>
          <a:p>
            <a:endParaRPr lang="ru-RU" sz="600" dirty="0" smtClean="0"/>
          </a:p>
          <a:p>
            <a:endParaRPr lang="ru-RU" sz="600" dirty="0"/>
          </a:p>
          <a:p>
            <a:r>
              <a:rPr lang="ru-RU" sz="1300" dirty="0" smtClean="0"/>
              <a:t>Привлечение дивизионов </a:t>
            </a:r>
            <a:r>
              <a:rPr lang="ru-RU" sz="1300" dirty="0"/>
              <a:t>к созданию </a:t>
            </a:r>
            <a:r>
              <a:rPr lang="ru-RU" sz="1300" dirty="0" smtClean="0"/>
              <a:t>контента (Росатом для Росатома)</a:t>
            </a:r>
            <a:endParaRPr lang="ru-RU" sz="1300" dirty="0"/>
          </a:p>
        </p:txBody>
      </p:sp>
      <p:sp>
        <p:nvSpPr>
          <p:cNvPr id="28" name="TextBox 27"/>
          <p:cNvSpPr txBox="1"/>
          <p:nvPr/>
        </p:nvSpPr>
        <p:spPr>
          <a:xfrm>
            <a:off x="2519348" y="1143974"/>
            <a:ext cx="1716051" cy="24622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000" b="1" dirty="0" smtClean="0"/>
              <a:t>54 курса - 2018</a:t>
            </a:r>
            <a:endParaRPr lang="ru-RU" sz="10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2371626" y="1437573"/>
            <a:ext cx="2011497" cy="24622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000" b="1" dirty="0" smtClean="0"/>
              <a:t>132 курса - 2019</a:t>
            </a:r>
            <a:endParaRPr lang="ru-RU" sz="1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2371626" y="2072670"/>
            <a:ext cx="2122385" cy="27699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&gt;</a:t>
            </a:r>
            <a:r>
              <a:rPr lang="ru-RU" sz="1200" b="1" dirty="0" smtClean="0"/>
              <a:t>1300 курсов - 2020</a:t>
            </a:r>
            <a:endParaRPr lang="ru-RU" sz="1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3189" y="1611302"/>
            <a:ext cx="2088232" cy="3438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ИНФРАСТРУКТУРА</a:t>
            </a:r>
            <a:endParaRPr lang="ru-RU" sz="1200" b="1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4600990" y="1611302"/>
            <a:ext cx="2088232" cy="3438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ПРОДВИЖЕНИЕ</a:t>
            </a:r>
            <a:endParaRPr lang="ru-RU" sz="1200" b="1" dirty="0"/>
          </a:p>
        </p:txBody>
      </p:sp>
    </p:spTree>
    <p:extLst>
      <p:ext uri="{BB962C8B-B14F-4D97-AF65-F5344CB8AC3E}">
        <p14:creationId xmlns:p14="http://schemas.microsoft.com/office/powerpoint/2010/main" val="495772683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39322"/>
            <a:ext cx="4328943" cy="258763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08143" cy="962025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ЗАПУСК ПРОДУКТА. СТАТИСТИКА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779572" y="2463630"/>
            <a:ext cx="51795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F8820C"/>
                </a:solidFill>
              </a:rPr>
              <a:t>01.12.2</a:t>
            </a:r>
            <a:r>
              <a:rPr lang="ru-RU" sz="1600" b="1" dirty="0">
                <a:solidFill>
                  <a:srgbClr val="F8820C"/>
                </a:solidFill>
              </a:rPr>
              <a:t>01</a:t>
            </a:r>
            <a:r>
              <a:rPr lang="ru-RU" sz="1600" b="1" dirty="0">
                <a:solidFill>
                  <a:srgbClr val="F8820C"/>
                </a:solidFill>
              </a:rPr>
              <a:t>9</a:t>
            </a:r>
            <a:r>
              <a:rPr lang="ru-RU" sz="1300" dirty="0" smtClean="0"/>
              <a:t> – запуск продукта в промышленную эксплуатацию</a:t>
            </a:r>
            <a:endParaRPr lang="ru-RU" sz="1300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49" y="2056859"/>
            <a:ext cx="1879434" cy="288412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244365" y="3119796"/>
            <a:ext cx="48004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F8820C"/>
                </a:solidFill>
              </a:rPr>
              <a:t>9,5 тыс. </a:t>
            </a:r>
            <a:r>
              <a:rPr lang="ru-RU" sz="1300" dirty="0" smtClean="0"/>
              <a:t>авторизованных пользователей</a:t>
            </a:r>
            <a:endParaRPr lang="ru-RU" sz="1300" dirty="0"/>
          </a:p>
        </p:txBody>
      </p:sp>
      <p:sp>
        <p:nvSpPr>
          <p:cNvPr id="22" name="TextBox 21"/>
          <p:cNvSpPr txBox="1"/>
          <p:nvPr/>
        </p:nvSpPr>
        <p:spPr>
          <a:xfrm>
            <a:off x="3755944" y="2762939"/>
            <a:ext cx="54729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 smtClean="0"/>
              <a:t>Созданы учётные записи для </a:t>
            </a:r>
            <a:r>
              <a:rPr lang="ru-RU" sz="1300" dirty="0" smtClean="0"/>
              <a:t>сотрудников</a:t>
            </a:r>
            <a:r>
              <a:rPr lang="en-US" sz="1600" b="1" dirty="0" smtClean="0">
                <a:solidFill>
                  <a:srgbClr val="F8820C"/>
                </a:solidFill>
              </a:rPr>
              <a:t> </a:t>
            </a:r>
            <a:r>
              <a:rPr lang="ru-RU" sz="1300" dirty="0"/>
              <a:t>из </a:t>
            </a:r>
            <a:r>
              <a:rPr lang="ru-RU" sz="1600" b="1" dirty="0" smtClean="0">
                <a:solidFill>
                  <a:srgbClr val="F8820C"/>
                </a:solidFill>
              </a:rPr>
              <a:t>150 </a:t>
            </a:r>
            <a:r>
              <a:rPr lang="ru-RU" sz="1300" dirty="0"/>
              <a:t>предприятий</a:t>
            </a:r>
            <a:endParaRPr lang="ru-RU" sz="1300" dirty="0"/>
          </a:p>
        </p:txBody>
      </p:sp>
      <p:sp>
        <p:nvSpPr>
          <p:cNvPr id="23" name="TextBox 22"/>
          <p:cNvSpPr txBox="1"/>
          <p:nvPr/>
        </p:nvSpPr>
        <p:spPr>
          <a:xfrm>
            <a:off x="3779572" y="1995801"/>
            <a:ext cx="11446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8820C"/>
                </a:solidFill>
              </a:rPr>
              <a:t>2019</a:t>
            </a:r>
            <a:endParaRPr lang="ru-RU" sz="2800" dirty="0"/>
          </a:p>
        </p:txBody>
      </p:sp>
      <p:sp>
        <p:nvSpPr>
          <p:cNvPr id="24" name="TextBox 23"/>
          <p:cNvSpPr txBox="1"/>
          <p:nvPr/>
        </p:nvSpPr>
        <p:spPr>
          <a:xfrm>
            <a:off x="4276059" y="3460816"/>
            <a:ext cx="49528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/>
              <a:t>З</a:t>
            </a:r>
            <a:r>
              <a:rPr lang="ru-RU" sz="1300" dirty="0" smtClean="0"/>
              <a:t>агружено </a:t>
            </a:r>
            <a:r>
              <a:rPr lang="ru-RU" sz="1600" b="1" dirty="0" smtClean="0">
                <a:solidFill>
                  <a:srgbClr val="F8820C"/>
                </a:solidFill>
              </a:rPr>
              <a:t>132 </a:t>
            </a:r>
            <a:r>
              <a:rPr lang="ru-RU" sz="1300" dirty="0" smtClean="0"/>
              <a:t>единицы </a:t>
            </a:r>
            <a:r>
              <a:rPr lang="ru-RU" sz="1300" dirty="0"/>
              <a:t>обучающего </a:t>
            </a:r>
            <a:r>
              <a:rPr lang="ru-RU" sz="1300" dirty="0" smtClean="0"/>
              <a:t>контента</a:t>
            </a:r>
            <a:endParaRPr lang="ru-RU" sz="1300" dirty="0"/>
          </a:p>
        </p:txBody>
      </p:sp>
      <p:sp>
        <p:nvSpPr>
          <p:cNvPr id="31" name="TextBox 30"/>
          <p:cNvSpPr txBox="1"/>
          <p:nvPr/>
        </p:nvSpPr>
        <p:spPr>
          <a:xfrm>
            <a:off x="353828" y="5181169"/>
            <a:ext cx="11446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8820C"/>
                </a:solidFill>
              </a:rPr>
              <a:t>2020</a:t>
            </a:r>
            <a:endParaRPr lang="ru-RU" sz="2800" dirty="0"/>
          </a:p>
        </p:txBody>
      </p:sp>
      <p:sp>
        <p:nvSpPr>
          <p:cNvPr id="32" name="TextBox 31"/>
          <p:cNvSpPr txBox="1"/>
          <p:nvPr/>
        </p:nvSpPr>
        <p:spPr>
          <a:xfrm>
            <a:off x="1908982" y="4104843"/>
            <a:ext cx="38893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F8820C"/>
                </a:solidFill>
              </a:rPr>
              <a:t>45,5 </a:t>
            </a:r>
            <a:r>
              <a:rPr lang="ru-RU" sz="1600" b="1" dirty="0">
                <a:solidFill>
                  <a:srgbClr val="F8820C"/>
                </a:solidFill>
              </a:rPr>
              <a:t>тыс. </a:t>
            </a:r>
            <a:r>
              <a:rPr lang="ru-RU" sz="1300" dirty="0" smtClean="0"/>
              <a:t>авторизованных пользователей </a:t>
            </a:r>
            <a:endParaRPr lang="ru-RU" sz="13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E9E0CEF-0945-4AF6-A4CA-C0009B3B9CE4}"/>
              </a:ext>
            </a:extLst>
          </p:cNvPr>
          <p:cNvSpPr txBox="1"/>
          <p:nvPr/>
        </p:nvSpPr>
        <p:spPr>
          <a:xfrm>
            <a:off x="1908982" y="4439847"/>
            <a:ext cx="59033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/>
              <a:t>Из них: </a:t>
            </a:r>
            <a:r>
              <a:rPr lang="ru-RU" sz="1600" b="1" dirty="0">
                <a:solidFill>
                  <a:srgbClr val="F8820C"/>
                </a:solidFill>
              </a:rPr>
              <a:t>24 692 </a:t>
            </a:r>
            <a:r>
              <a:rPr lang="ru-RU" sz="1300" dirty="0"/>
              <a:t>пользователей активно используют платформу</a:t>
            </a:r>
            <a:endParaRPr lang="ru-RU" sz="13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5517C37-2515-4BE4-A59B-B791FE9FA6CA}"/>
              </a:ext>
            </a:extLst>
          </p:cNvPr>
          <p:cNvSpPr txBox="1"/>
          <p:nvPr/>
        </p:nvSpPr>
        <p:spPr>
          <a:xfrm>
            <a:off x="1480838" y="5456022"/>
            <a:ext cx="2663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F8820C"/>
                </a:solidFill>
              </a:rPr>
              <a:t>5955</a:t>
            </a:r>
            <a:r>
              <a:rPr lang="ru-RU" dirty="0" smtClean="0">
                <a:latin typeface="Arial Black" panose="020B0A04020102020204" pitchFamily="34" charset="0"/>
              </a:rPr>
              <a:t> </a:t>
            </a:r>
            <a:r>
              <a:rPr lang="ru-RU" sz="1300" dirty="0"/>
              <a:t>входов в день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779572" y="954656"/>
            <a:ext cx="28639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F8820C"/>
                </a:solidFill>
              </a:rPr>
              <a:t>декабрь</a:t>
            </a:r>
            <a:r>
              <a:rPr lang="ru-RU" sz="2800" b="1" dirty="0" smtClean="0">
                <a:solidFill>
                  <a:srgbClr val="F8820C"/>
                </a:solidFill>
              </a:rPr>
              <a:t> </a:t>
            </a:r>
            <a:r>
              <a:rPr lang="en-US" sz="2800" b="1" dirty="0" smtClean="0">
                <a:solidFill>
                  <a:srgbClr val="F8820C"/>
                </a:solidFill>
              </a:rPr>
              <a:t>201</a:t>
            </a:r>
            <a:r>
              <a:rPr lang="ru-RU" sz="2800" b="1" dirty="0" smtClean="0">
                <a:solidFill>
                  <a:srgbClr val="F8820C"/>
                </a:solidFill>
              </a:rPr>
              <a:t>8</a:t>
            </a:r>
            <a:endParaRPr lang="ru-RU" sz="2800" dirty="0"/>
          </a:p>
        </p:txBody>
      </p:sp>
      <p:sp>
        <p:nvSpPr>
          <p:cNvPr id="42" name="TextBox 41"/>
          <p:cNvSpPr txBox="1"/>
          <p:nvPr/>
        </p:nvSpPr>
        <p:spPr>
          <a:xfrm>
            <a:off x="3779573" y="1393105"/>
            <a:ext cx="520023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/>
              <a:t>П</a:t>
            </a:r>
            <a:r>
              <a:rPr lang="ru-RU" sz="1300" dirty="0"/>
              <a:t>ринято решение </a:t>
            </a:r>
            <a:r>
              <a:rPr lang="ru-RU" sz="1300" dirty="0" smtClean="0"/>
              <a:t>о разработке мобильного приложения и его веб-версии</a:t>
            </a:r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>
            <a:off x="1971444" y="3957720"/>
            <a:ext cx="6624736" cy="230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E5517C37-2515-4BE4-A59B-B791FE9FA6CA}"/>
              </a:ext>
            </a:extLst>
          </p:cNvPr>
          <p:cNvSpPr txBox="1"/>
          <p:nvPr/>
        </p:nvSpPr>
        <p:spPr>
          <a:xfrm>
            <a:off x="1475656" y="5108466"/>
            <a:ext cx="6475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F8820C"/>
                </a:solidFill>
              </a:rPr>
              <a:t>18%</a:t>
            </a:r>
            <a:r>
              <a:rPr lang="ru-RU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 </a:t>
            </a:r>
            <a:r>
              <a:rPr lang="ru-RU" sz="1300" dirty="0"/>
              <a:t>сотрудников РСС завершили хотя бы 1 курс в приложении РЕКОРД </a:t>
            </a:r>
            <a:r>
              <a:rPr lang="en-US" sz="1300" dirty="0" smtClean="0"/>
              <a:t>mobile</a:t>
            </a:r>
            <a:endParaRPr lang="ru-RU" sz="1300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3FA8D48-C4BB-4B49-9953-CF75F532ABF2}"/>
              </a:ext>
            </a:extLst>
          </p:cNvPr>
          <p:cNvSpPr txBox="1"/>
          <p:nvPr/>
        </p:nvSpPr>
        <p:spPr>
          <a:xfrm>
            <a:off x="1475656" y="6086029"/>
            <a:ext cx="78907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/>
              <a:t>По результатам общеотраслевого опроса удовлетворённость </a:t>
            </a:r>
            <a:r>
              <a:rPr lang="ru-RU" sz="1300" dirty="0"/>
              <a:t>платформой: </a:t>
            </a:r>
            <a:r>
              <a:rPr lang="ru-RU" sz="1600" b="1" dirty="0" smtClean="0">
                <a:solidFill>
                  <a:srgbClr val="F8820C"/>
                </a:solidFill>
              </a:rPr>
              <a:t>7,2 </a:t>
            </a:r>
            <a:r>
              <a:rPr lang="ru-RU" sz="1600" b="1" dirty="0">
                <a:solidFill>
                  <a:srgbClr val="F8820C"/>
                </a:solidFill>
              </a:rPr>
              <a:t>балла из 10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475656" y="5763104"/>
            <a:ext cx="63367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/>
              <a:t>З</a:t>
            </a:r>
            <a:r>
              <a:rPr lang="ru-RU" sz="1300" dirty="0" smtClean="0"/>
              <a:t>агружено </a:t>
            </a:r>
            <a:r>
              <a:rPr lang="en-US" sz="1600" b="1" dirty="0" smtClean="0">
                <a:solidFill>
                  <a:srgbClr val="F8820C"/>
                </a:solidFill>
              </a:rPr>
              <a:t>&gt;1300</a:t>
            </a:r>
            <a:r>
              <a:rPr lang="ru-RU" sz="1600" b="1" dirty="0" smtClean="0">
                <a:solidFill>
                  <a:srgbClr val="F8820C"/>
                </a:solidFill>
              </a:rPr>
              <a:t> </a:t>
            </a:r>
            <a:r>
              <a:rPr lang="ru-RU" sz="1300" dirty="0"/>
              <a:t>единиц обучающего </a:t>
            </a:r>
            <a:r>
              <a:rPr lang="ru-RU" sz="1300" dirty="0" smtClean="0"/>
              <a:t>контента</a:t>
            </a:r>
            <a:endParaRPr lang="ru-RU" sz="1300" dirty="0"/>
          </a:p>
        </p:txBody>
      </p:sp>
      <p:sp>
        <p:nvSpPr>
          <p:cNvPr id="59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259763" y="6448425"/>
            <a:ext cx="627062" cy="377825"/>
          </a:xfrm>
        </p:spPr>
        <p:txBody>
          <a:bodyPr/>
          <a:lstStyle/>
          <a:p>
            <a:pPr>
              <a:defRPr/>
            </a:pPr>
            <a:fld id="{A09C0C3B-C0BA-40F0-9D9D-4E7ECA6E5A7D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E5517C37-2515-4BE4-A59B-B791FE9FA6CA}"/>
              </a:ext>
            </a:extLst>
          </p:cNvPr>
          <p:cNvSpPr txBox="1"/>
          <p:nvPr/>
        </p:nvSpPr>
        <p:spPr>
          <a:xfrm>
            <a:off x="1498449" y="4795547"/>
            <a:ext cx="73665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/>
              <a:t>Добавлено </a:t>
            </a:r>
            <a:r>
              <a:rPr lang="ru-RU" sz="1600" b="1" dirty="0">
                <a:solidFill>
                  <a:srgbClr val="F8820C"/>
                </a:solidFill>
              </a:rPr>
              <a:t>18</a:t>
            </a:r>
            <a:r>
              <a:rPr lang="ru-RU" sz="1300" dirty="0"/>
              <a:t> </a:t>
            </a:r>
            <a:r>
              <a:rPr lang="ru-RU" sz="1300" dirty="0" smtClean="0"/>
              <a:t>предприятий, находящихся вне контура </a:t>
            </a:r>
            <a:r>
              <a:rPr lang="ru-RU" sz="1300" dirty="0" err="1" smtClean="0"/>
              <a:t>РЕКОРДа</a:t>
            </a:r>
            <a:r>
              <a:rPr lang="ru-RU" sz="1300" dirty="0" smtClean="0"/>
              <a:t> </a:t>
            </a:r>
            <a:r>
              <a:rPr lang="ru-RU" sz="1300" dirty="0"/>
              <a:t>(включая филиалы)</a:t>
            </a:r>
            <a:endParaRPr lang="ru-RU" sz="1300" dirty="0"/>
          </a:p>
        </p:txBody>
      </p:sp>
    </p:spTree>
    <p:extLst>
      <p:ext uri="{BB962C8B-B14F-4D97-AF65-F5344CB8AC3E}">
        <p14:creationId xmlns:p14="http://schemas.microsoft.com/office/powerpoint/2010/main" val="3965909921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Заголовок 1"/>
          <p:cNvSpPr>
            <a:spLocks noGrp="1"/>
          </p:cNvSpPr>
          <p:nvPr>
            <p:ph type="title"/>
          </p:nvPr>
        </p:nvSpPr>
        <p:spPr>
          <a:xfrm>
            <a:off x="338915" y="21472"/>
            <a:ext cx="7493889" cy="962025"/>
          </a:xfrm>
        </p:spPr>
        <p:txBody>
          <a:bodyPr/>
          <a:lstStyle/>
          <a:p>
            <a:r>
              <a:rPr lang="ru-RU" altLang="ru-RU" dirty="0" smtClean="0">
                <a:solidFill>
                  <a:schemeClr val="tx1"/>
                </a:solidFill>
              </a:rPr>
              <a:t>ПРОБЛЕМЫ, С КОТОРЫМИ МЫ СТОЛКНУЛИСЬ</a:t>
            </a:r>
            <a:endParaRPr lang="ru-RU" altLang="ru-RU" dirty="0">
              <a:solidFill>
                <a:schemeClr val="tx1"/>
              </a:solidFill>
            </a:endParaRPr>
          </a:p>
        </p:txBody>
      </p:sp>
      <p:sp>
        <p:nvSpPr>
          <p:cNvPr id="10247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8259219" y="6426798"/>
            <a:ext cx="627062" cy="3778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dirty="0" smtClean="0">
                <a:solidFill>
                  <a:schemeClr val="hlink"/>
                </a:solidFill>
              </a:rPr>
              <a:t>6</a:t>
            </a:r>
            <a:endParaRPr lang="ru-RU" altLang="ru-RU" dirty="0">
              <a:solidFill>
                <a:schemeClr val="hlink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517C37-2515-4BE4-A59B-B791FE9FA6CA}"/>
              </a:ext>
            </a:extLst>
          </p:cNvPr>
          <p:cNvSpPr txBox="1"/>
          <p:nvPr/>
        </p:nvSpPr>
        <p:spPr>
          <a:xfrm>
            <a:off x="611016" y="1340768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Слабая </a:t>
            </a:r>
            <a:r>
              <a:rPr lang="ru-RU" dirty="0"/>
              <a:t>мотивация сотрудников к </a:t>
            </a:r>
            <a:r>
              <a:rPr lang="ru-RU" dirty="0" smtClean="0"/>
              <a:t>дистанционному обучению. Сотрудники привыкли посещать аудиторные занятия  </a:t>
            </a:r>
            <a:endParaRPr lang="ru-RU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E9E0CEF-0945-4AF6-A4CA-C0009B3B9CE4}"/>
              </a:ext>
            </a:extLst>
          </p:cNvPr>
          <p:cNvSpPr txBox="1"/>
          <p:nvPr/>
        </p:nvSpPr>
        <p:spPr>
          <a:xfrm>
            <a:off x="592524" y="2203471"/>
            <a:ext cx="81413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Требования службы безопасности к логину и паролю. Сложности с установкой приложения и авторизацией</a:t>
            </a:r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5517C37-2515-4BE4-A59B-B791FE9FA6CA}"/>
              </a:ext>
            </a:extLst>
          </p:cNvPr>
          <p:cNvSpPr txBox="1"/>
          <p:nvPr/>
        </p:nvSpPr>
        <p:spPr>
          <a:xfrm>
            <a:off x="592524" y="3932672"/>
            <a:ext cx="8343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Частые сбои и поломки</a:t>
            </a:r>
            <a:r>
              <a:rPr lang="ru-RU" dirty="0" smtClean="0"/>
              <a:t>. Необходимо время, чтобы гармонизировать систему и форматы загружаемого контента</a:t>
            </a:r>
            <a:endParaRPr lang="ru-RU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5517C37-2515-4BE4-A59B-B791FE9FA6CA}"/>
              </a:ext>
            </a:extLst>
          </p:cNvPr>
          <p:cNvSpPr txBox="1"/>
          <p:nvPr/>
        </p:nvSpPr>
        <p:spPr>
          <a:xfrm>
            <a:off x="592524" y="3066174"/>
            <a:ext cx="82937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Негибкое коробочное решение. Необходимость в «</a:t>
            </a:r>
            <a:r>
              <a:rPr lang="ru-RU" dirty="0" err="1" smtClean="0"/>
              <a:t>докрутке</a:t>
            </a:r>
            <a:r>
              <a:rPr lang="ru-RU" dirty="0" smtClean="0"/>
              <a:t>» функционала платформы</a:t>
            </a:r>
          </a:p>
          <a:p>
            <a:endParaRPr lang="ru-RU" dirty="0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90519DEC-71E3-4AC0-B052-3806262AEF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63" y="2262177"/>
            <a:ext cx="314708" cy="358656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90519DEC-71E3-4AC0-B052-3806262AEF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63" y="1371501"/>
            <a:ext cx="314708" cy="358656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90519DEC-71E3-4AC0-B052-3806262AEF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63" y="3148080"/>
            <a:ext cx="314708" cy="358656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90519DEC-71E3-4AC0-B052-3806262AEF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63" y="3989504"/>
            <a:ext cx="314708" cy="35865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5517C37-2515-4BE4-A59B-B791FE9FA6CA}"/>
              </a:ext>
            </a:extLst>
          </p:cNvPr>
          <p:cNvSpPr txBox="1"/>
          <p:nvPr/>
        </p:nvSpPr>
        <p:spPr>
          <a:xfrm>
            <a:off x="592524" y="4839397"/>
            <a:ext cx="8550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Низкая производительность системы. Ограничение по количеству одновременных сессий</a:t>
            </a:r>
            <a:endParaRPr lang="ru-RU" dirty="0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90519DEC-71E3-4AC0-B052-3806262AEF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63" y="4941168"/>
            <a:ext cx="314708" cy="358656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E5517C37-2515-4BE4-A59B-B791FE9FA6CA}"/>
              </a:ext>
            </a:extLst>
          </p:cNvPr>
          <p:cNvSpPr txBox="1"/>
          <p:nvPr/>
        </p:nvSpPr>
        <p:spPr>
          <a:xfrm>
            <a:off x="563670" y="5658078"/>
            <a:ext cx="8550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Не отлажен механизм работы с комментариями пользователей</a:t>
            </a:r>
            <a:endParaRPr lang="ru-RU" dirty="0"/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90519DEC-71E3-4AC0-B052-3806262AEF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63" y="5673563"/>
            <a:ext cx="314708" cy="358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623054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 smtClean="0">
                <a:solidFill>
                  <a:schemeClr val="tx1"/>
                </a:solidFill>
              </a:rPr>
              <a:t>ДОСТИЖЕНИЯ 2020</a:t>
            </a:r>
            <a:endParaRPr lang="ru-RU" altLang="ru-RU" dirty="0">
              <a:solidFill>
                <a:schemeClr val="tx1"/>
              </a:solidFill>
            </a:endParaRPr>
          </a:p>
        </p:txBody>
      </p:sp>
      <p:sp>
        <p:nvSpPr>
          <p:cNvPr id="10247" name="Номер слайда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dirty="0" smtClean="0">
                <a:solidFill>
                  <a:schemeClr val="hlink"/>
                </a:solidFill>
              </a:rPr>
              <a:t>7</a:t>
            </a:r>
            <a:endParaRPr lang="ru-RU" altLang="ru-RU" dirty="0">
              <a:solidFill>
                <a:schemeClr val="hlink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5517C37-2515-4BE4-A59B-B791FE9FA6CA}"/>
              </a:ext>
            </a:extLst>
          </p:cNvPr>
          <p:cNvSpPr txBox="1"/>
          <p:nvPr/>
        </p:nvSpPr>
        <p:spPr>
          <a:xfrm>
            <a:off x="107504" y="1268760"/>
            <a:ext cx="8914191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Увеличена максимальная вместимость системы </a:t>
            </a:r>
            <a:endParaRPr lang="ru-RU" sz="1400" dirty="0" smtClean="0"/>
          </a:p>
          <a:p>
            <a:r>
              <a:rPr lang="ru-RU" sz="1400" dirty="0"/>
              <a:t> </a:t>
            </a:r>
            <a:r>
              <a:rPr lang="ru-RU" sz="1400" dirty="0" smtClean="0"/>
              <a:t>      (</a:t>
            </a:r>
            <a:r>
              <a:rPr lang="ru-RU" sz="1600" b="1" dirty="0">
                <a:solidFill>
                  <a:srgbClr val="F8820C"/>
                </a:solidFill>
              </a:rPr>
              <a:t>с 2 тыс. до 3,5 тыс. </a:t>
            </a:r>
            <a:r>
              <a:rPr lang="ru-RU" sz="1400" dirty="0"/>
              <a:t>одновременных </a:t>
            </a:r>
            <a:r>
              <a:rPr lang="ru-RU" sz="1400" dirty="0" smtClean="0"/>
              <a:t>сессий)</a:t>
            </a:r>
          </a:p>
          <a:p>
            <a:endParaRPr lang="ru-RU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У пользователей появилась </a:t>
            </a:r>
            <a:r>
              <a:rPr lang="ru-RU" sz="1400" dirty="0"/>
              <a:t>возможность ставить лайки/</a:t>
            </a:r>
            <a:r>
              <a:rPr lang="ru-RU" sz="1400" dirty="0" err="1"/>
              <a:t>дизлайки</a:t>
            </a:r>
            <a:r>
              <a:rPr lang="ru-RU" sz="1400" dirty="0"/>
              <a:t> и оставлять </a:t>
            </a:r>
            <a:r>
              <a:rPr lang="ru-RU" sz="1400" dirty="0" smtClean="0"/>
              <a:t>комментарии </a:t>
            </a:r>
          </a:p>
          <a:p>
            <a:r>
              <a:rPr lang="ru-RU" sz="1400" dirty="0"/>
              <a:t> </a:t>
            </a:r>
            <a:r>
              <a:rPr lang="ru-RU" sz="1400" dirty="0" smtClean="0"/>
              <a:t>      (</a:t>
            </a:r>
            <a:r>
              <a:rPr lang="en-US" sz="1600" b="1" dirty="0">
                <a:solidFill>
                  <a:srgbClr val="F8820C"/>
                </a:solidFill>
              </a:rPr>
              <a:t>1</a:t>
            </a:r>
            <a:r>
              <a:rPr lang="ru-RU" sz="1600" b="1" dirty="0">
                <a:solidFill>
                  <a:srgbClr val="F8820C"/>
                </a:solidFill>
              </a:rPr>
              <a:t>00-120</a:t>
            </a:r>
            <a:r>
              <a:rPr lang="en-US" sz="1600" b="1" dirty="0">
                <a:solidFill>
                  <a:srgbClr val="F8820C"/>
                </a:solidFill>
              </a:rPr>
              <a:t> </a:t>
            </a:r>
            <a:r>
              <a:rPr lang="ru-RU" sz="1400" dirty="0"/>
              <a:t>комментариев</a:t>
            </a:r>
            <a:r>
              <a:rPr lang="ru-RU" sz="1400" b="1" dirty="0" smtClean="0">
                <a:solidFill>
                  <a:srgbClr val="FFC000"/>
                </a:solidFill>
              </a:rPr>
              <a:t> </a:t>
            </a:r>
            <a:r>
              <a:rPr lang="ru-RU" sz="1400" dirty="0" smtClean="0"/>
              <a:t>в неделю)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Реализован </a:t>
            </a:r>
            <a:r>
              <a:rPr lang="ru-RU" sz="1600" b="1" dirty="0">
                <a:solidFill>
                  <a:srgbClr val="F8820C"/>
                </a:solidFill>
              </a:rPr>
              <a:t>механизм обратной связи </a:t>
            </a:r>
            <a:r>
              <a:rPr lang="ru-RU" sz="1400" dirty="0" smtClean="0"/>
              <a:t>пользователям (на почту администратору приходит отбивка о новых комментариях, что позволяет ему реагировать мгновенно)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Налажен процесс уведомлений о новых курсах / обновлениях системы/ отраслевых опросах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Реализована возможность перехода по внешним ссылкам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Количество обучающего контента увеличилось </a:t>
            </a:r>
            <a:r>
              <a:rPr lang="ru-RU" sz="1600" b="1" dirty="0">
                <a:solidFill>
                  <a:srgbClr val="F8820C"/>
                </a:solidFill>
              </a:rPr>
              <a:t>с 600 до </a:t>
            </a:r>
            <a:r>
              <a:rPr lang="en-US" sz="1600" b="1" dirty="0" smtClean="0">
                <a:solidFill>
                  <a:srgbClr val="F8820C"/>
                </a:solidFill>
              </a:rPr>
              <a:t>&gt;</a:t>
            </a:r>
            <a:r>
              <a:rPr lang="ru-RU" sz="1600" b="1" dirty="0" smtClean="0">
                <a:solidFill>
                  <a:srgbClr val="F8820C"/>
                </a:solidFill>
              </a:rPr>
              <a:t>1</a:t>
            </a:r>
            <a:r>
              <a:rPr lang="en-US" sz="1600" b="1" dirty="0" smtClean="0">
                <a:solidFill>
                  <a:srgbClr val="F8820C"/>
                </a:solidFill>
              </a:rPr>
              <a:t>3</a:t>
            </a:r>
            <a:r>
              <a:rPr lang="ru-RU" sz="1600" b="1" dirty="0" smtClean="0">
                <a:solidFill>
                  <a:srgbClr val="F8820C"/>
                </a:solidFill>
              </a:rPr>
              <a:t>00 </a:t>
            </a:r>
            <a:r>
              <a:rPr lang="ru-RU" sz="1400" dirty="0" smtClean="0"/>
              <a:t>единиц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Каталог курсов теперь отражается в виде списка и доступен для печати</a:t>
            </a:r>
            <a:endParaRPr lang="ru-RU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В каталоге появились новые разделы: </a:t>
            </a:r>
            <a:r>
              <a:rPr lang="ru-RU" sz="1600" b="1" dirty="0">
                <a:solidFill>
                  <a:srgbClr val="F8820C"/>
                </a:solidFill>
              </a:rPr>
              <a:t>«Росатом для Росатома»</a:t>
            </a:r>
            <a:r>
              <a:rPr lang="ru-RU" sz="1400" dirty="0"/>
              <a:t>,</a:t>
            </a:r>
            <a:r>
              <a:rPr lang="ru-RU" sz="1600" b="1" dirty="0">
                <a:solidFill>
                  <a:srgbClr val="F8820C"/>
                </a:solidFill>
              </a:rPr>
              <a:t> </a:t>
            </a:r>
            <a:r>
              <a:rPr lang="ru-RU" sz="1400" dirty="0" smtClean="0"/>
              <a:t>«Культура безопасности», «Повышение цифровой грамотности», «Благополучие работников», «Обучение рабочих и инженеров»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В веб-версии появилась </a:t>
            </a:r>
            <a:r>
              <a:rPr lang="ru-RU" sz="1600" b="1" dirty="0">
                <a:solidFill>
                  <a:srgbClr val="F8820C"/>
                </a:solidFill>
              </a:rPr>
              <a:t>Лента новостей </a:t>
            </a:r>
            <a:r>
              <a:rPr lang="ru-RU" sz="1400" dirty="0" smtClean="0"/>
              <a:t>и </a:t>
            </a:r>
            <a:r>
              <a:rPr lang="ru-RU" sz="1600" b="1" dirty="0">
                <a:solidFill>
                  <a:srgbClr val="F8820C"/>
                </a:solidFill>
              </a:rPr>
              <a:t>Р</a:t>
            </a:r>
            <a:r>
              <a:rPr lang="ru-RU" sz="1600" b="1" dirty="0" smtClean="0">
                <a:solidFill>
                  <a:srgbClr val="F8820C"/>
                </a:solidFill>
              </a:rPr>
              <a:t>асписание </a:t>
            </a:r>
            <a:r>
              <a:rPr lang="ru-RU" sz="1600" b="1" dirty="0">
                <a:solidFill>
                  <a:srgbClr val="F8820C"/>
                </a:solidFill>
              </a:rPr>
              <a:t>открытых </a:t>
            </a:r>
            <a:r>
              <a:rPr lang="ru-RU" sz="1600" b="1" dirty="0" err="1">
                <a:solidFill>
                  <a:srgbClr val="F8820C"/>
                </a:solidFill>
              </a:rPr>
              <a:t>вебинаров</a:t>
            </a:r>
            <a:endParaRPr lang="en-US" sz="1600" b="1" dirty="0">
              <a:solidFill>
                <a:srgbClr val="F8820C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Создан и выложен на Портал </a:t>
            </a:r>
            <a:r>
              <a:rPr lang="en-US" sz="1400" dirty="0" smtClean="0"/>
              <a:t>HR-</a:t>
            </a:r>
            <a:r>
              <a:rPr lang="ru-RU" sz="1400" dirty="0" smtClean="0"/>
              <a:t>школа </a:t>
            </a:r>
            <a:r>
              <a:rPr lang="ru-RU" sz="1600" b="1" dirty="0">
                <a:solidFill>
                  <a:srgbClr val="F8820C"/>
                </a:solidFill>
              </a:rPr>
              <a:t>рекламный пакет </a:t>
            </a:r>
            <a:r>
              <a:rPr lang="ru-RU" sz="1400" dirty="0" smtClean="0"/>
              <a:t>продукта РЕКОРД </a:t>
            </a:r>
            <a:r>
              <a:rPr lang="en-US" sz="1400" dirty="0" smtClean="0"/>
              <a:t>mobile </a:t>
            </a:r>
            <a:r>
              <a:rPr lang="ru-RU" sz="1400" dirty="0" smtClean="0"/>
              <a:t>(плакаты, баннеры, </a:t>
            </a:r>
            <a:r>
              <a:rPr lang="ru-RU" sz="1400" dirty="0" err="1" smtClean="0"/>
              <a:t>брендбук</a:t>
            </a:r>
            <a:r>
              <a:rPr lang="ru-RU" sz="1400" dirty="0" smtClean="0"/>
              <a:t>, инструкция по входу,  шаблоны рассылок, презентация о продукте, видеоролик)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996764247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Заголовок 1"/>
          <p:cNvSpPr>
            <a:spLocks noGrp="1"/>
          </p:cNvSpPr>
          <p:nvPr>
            <p:ph type="title"/>
          </p:nvPr>
        </p:nvSpPr>
        <p:spPr>
          <a:xfrm>
            <a:off x="467544" y="17755"/>
            <a:ext cx="7632700" cy="962025"/>
          </a:xfrm>
        </p:spPr>
        <p:txBody>
          <a:bodyPr/>
          <a:lstStyle/>
          <a:p>
            <a:r>
              <a:rPr lang="ru-RU" altLang="ru-RU" dirty="0" smtClean="0">
                <a:solidFill>
                  <a:schemeClr val="tx1"/>
                </a:solidFill>
              </a:rPr>
              <a:t>ЗАДАЧИ В РАБОТЕ</a:t>
            </a:r>
            <a:endParaRPr lang="ru-RU" altLang="ru-RU" dirty="0">
              <a:solidFill>
                <a:schemeClr val="tx1"/>
              </a:solidFill>
            </a:endParaRPr>
          </a:p>
        </p:txBody>
      </p:sp>
      <p:sp>
        <p:nvSpPr>
          <p:cNvPr id="10247" name="Номер слайда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4118581-03FC-4034-BC74-50C064181CAE}" type="slidenum">
              <a:rPr lang="ru-RU" altLang="ru-RU" smtClean="0">
                <a:solidFill>
                  <a:schemeClr val="hlink"/>
                </a:solidFill>
              </a:rPr>
              <a:pPr/>
              <a:t>8</a:t>
            </a:fld>
            <a:endParaRPr lang="ru-RU" altLang="ru-RU">
              <a:solidFill>
                <a:schemeClr val="hlink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5517C37-2515-4BE4-A59B-B791FE9FA6CA}"/>
              </a:ext>
            </a:extLst>
          </p:cNvPr>
          <p:cNvSpPr txBox="1"/>
          <p:nvPr/>
        </p:nvSpPr>
        <p:spPr>
          <a:xfrm>
            <a:off x="2771800" y="1360861"/>
            <a:ext cx="6265169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Новая стартовая страница с функционалом рекомендаций </a:t>
            </a:r>
            <a:r>
              <a:rPr lang="ru-RU" b="1" dirty="0">
                <a:solidFill>
                  <a:srgbClr val="F8820C"/>
                </a:solidFill>
              </a:rPr>
              <a:t>(искусственный интеллект</a:t>
            </a:r>
            <a:r>
              <a:rPr lang="ru-RU" b="1" dirty="0" smtClean="0">
                <a:solidFill>
                  <a:srgbClr val="F8820C"/>
                </a:solidFill>
              </a:rPr>
              <a:t>) </a:t>
            </a:r>
            <a:r>
              <a:rPr lang="ru-RU" dirty="0"/>
              <a:t>– </a:t>
            </a:r>
            <a:endParaRPr lang="ru-RU" dirty="0" smtClean="0"/>
          </a:p>
          <a:p>
            <a:r>
              <a:rPr lang="ru-RU" dirty="0" smtClean="0"/>
              <a:t>плановый </a:t>
            </a:r>
            <a:r>
              <a:rPr lang="ru-RU" dirty="0"/>
              <a:t>запуск 15 декабря</a:t>
            </a:r>
          </a:p>
          <a:p>
            <a:endParaRPr lang="ru-RU" sz="800" b="1" dirty="0">
              <a:solidFill>
                <a:srgbClr val="F8820C"/>
              </a:solidFill>
            </a:endParaRPr>
          </a:p>
          <a:p>
            <a:endParaRPr lang="ru-RU" dirty="0"/>
          </a:p>
          <a:p>
            <a:r>
              <a:rPr lang="ru-RU" dirty="0" smtClean="0"/>
              <a:t>Актуализация раздела </a:t>
            </a:r>
            <a:r>
              <a:rPr lang="ru-RU" b="1" dirty="0">
                <a:solidFill>
                  <a:srgbClr val="F8820C"/>
                </a:solidFill>
              </a:rPr>
              <a:t>«Мой профиль</a:t>
            </a:r>
            <a:r>
              <a:rPr lang="ru-RU" b="1" dirty="0" smtClean="0">
                <a:solidFill>
                  <a:srgbClr val="F8820C"/>
                </a:solidFill>
              </a:rPr>
              <a:t>»</a:t>
            </a:r>
          </a:p>
          <a:p>
            <a:endParaRPr lang="ru-RU" sz="800" b="1" dirty="0">
              <a:solidFill>
                <a:srgbClr val="F8820C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r>
              <a:rPr lang="ru-RU" dirty="0" smtClean="0"/>
              <a:t>Реализация проекта </a:t>
            </a:r>
            <a:r>
              <a:rPr lang="ru-RU" b="1" dirty="0">
                <a:solidFill>
                  <a:srgbClr val="F8820C"/>
                </a:solidFill>
              </a:rPr>
              <a:t>«Умный поиск» </a:t>
            </a:r>
            <a:r>
              <a:rPr lang="ru-RU" dirty="0" smtClean="0"/>
              <a:t>(тегирование контента)</a:t>
            </a:r>
          </a:p>
          <a:p>
            <a:endParaRPr lang="ru-RU" sz="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r>
              <a:rPr lang="ru-RU" dirty="0" smtClean="0"/>
              <a:t>Проект </a:t>
            </a:r>
            <a:r>
              <a:rPr lang="ru-RU" b="1" dirty="0">
                <a:solidFill>
                  <a:srgbClr val="F8820C"/>
                </a:solidFill>
              </a:rPr>
              <a:t>«Новая отчётность» </a:t>
            </a:r>
            <a:r>
              <a:rPr lang="ru-RU" dirty="0" smtClean="0"/>
              <a:t>в разных разрезах и с </a:t>
            </a:r>
            <a:r>
              <a:rPr lang="ru-RU" dirty="0" err="1" smtClean="0"/>
              <a:t>инфографикой</a:t>
            </a:r>
            <a:endParaRPr lang="ru-RU" dirty="0" smtClean="0"/>
          </a:p>
          <a:p>
            <a:endParaRPr lang="ru-RU" sz="800" dirty="0" smtClean="0"/>
          </a:p>
          <a:p>
            <a:endParaRPr lang="en-US" dirty="0" smtClean="0"/>
          </a:p>
          <a:p>
            <a:r>
              <a:rPr lang="ru-RU" dirty="0" smtClean="0"/>
              <a:t>Актуализация функционала </a:t>
            </a:r>
            <a:r>
              <a:rPr lang="ru-RU" b="1" dirty="0">
                <a:solidFill>
                  <a:srgbClr val="F8820C"/>
                </a:solidFill>
              </a:rPr>
              <a:t>«Тесты» </a:t>
            </a:r>
            <a:r>
              <a:rPr lang="ru-RU" dirty="0" smtClean="0"/>
              <a:t>(для участников программ УКР, совместный проект с Корпоративной академией)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0519DEC-71E3-4AC0-B052-3806262AEF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484784"/>
            <a:ext cx="358656" cy="35865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0519DEC-71E3-4AC0-B052-3806262AEF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986" y="2595452"/>
            <a:ext cx="358656" cy="35865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90519DEC-71E3-4AC0-B052-3806262AEF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986" y="3352460"/>
            <a:ext cx="358656" cy="358656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0519DEC-71E3-4AC0-B052-3806262AEF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986" y="4267374"/>
            <a:ext cx="358656" cy="358656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90519DEC-71E3-4AC0-B052-3806262AEF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986" y="5262825"/>
            <a:ext cx="358656" cy="35865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830760A-DFE8-4565-B142-A09F7A30E9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02" y="1813189"/>
            <a:ext cx="1466356" cy="146635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3F9DB90-6633-4E1D-9B13-9A4D3615B73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08" y="3764632"/>
            <a:ext cx="1363550" cy="136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127357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431751"/>
            <a:ext cx="5542440" cy="3426249"/>
          </a:xfrm>
          <a:prstGeom prst="rect">
            <a:avLst/>
          </a:prstGeom>
        </p:spPr>
      </p:pic>
      <p:sp>
        <p:nvSpPr>
          <p:cNvPr id="10243" name="Заголовок 1"/>
          <p:cNvSpPr>
            <a:spLocks noGrp="1"/>
          </p:cNvSpPr>
          <p:nvPr>
            <p:ph type="title"/>
          </p:nvPr>
        </p:nvSpPr>
        <p:spPr>
          <a:xfrm>
            <a:off x="467544" y="17755"/>
            <a:ext cx="7632700" cy="962025"/>
          </a:xfrm>
        </p:spPr>
        <p:txBody>
          <a:bodyPr/>
          <a:lstStyle/>
          <a:p>
            <a:r>
              <a:rPr lang="ru-RU" altLang="ru-RU" dirty="0" smtClean="0">
                <a:solidFill>
                  <a:schemeClr val="tx1"/>
                </a:solidFill>
              </a:rPr>
              <a:t>ПЛАНЫ НА 2021</a:t>
            </a:r>
            <a:endParaRPr lang="ru-RU" altLang="ru-RU" dirty="0">
              <a:solidFill>
                <a:schemeClr val="tx1"/>
              </a:solidFill>
            </a:endParaRPr>
          </a:p>
        </p:txBody>
      </p:sp>
      <p:sp>
        <p:nvSpPr>
          <p:cNvPr id="10247" name="Номер слайда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4118581-03FC-4034-BC74-50C064181CAE}" type="slidenum">
              <a:rPr lang="ru-RU" altLang="ru-RU" smtClean="0">
                <a:solidFill>
                  <a:schemeClr val="hlink"/>
                </a:solidFill>
              </a:rPr>
              <a:pPr/>
              <a:t>9</a:t>
            </a:fld>
            <a:endParaRPr lang="ru-RU" altLang="ru-RU">
              <a:solidFill>
                <a:schemeClr val="hlink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5517C37-2515-4BE4-A59B-B791FE9FA6CA}"/>
              </a:ext>
            </a:extLst>
          </p:cNvPr>
          <p:cNvSpPr txBox="1"/>
          <p:nvPr/>
        </p:nvSpPr>
        <p:spPr>
          <a:xfrm>
            <a:off x="2771221" y="1052736"/>
            <a:ext cx="633670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 smtClean="0"/>
              <a:t>Запуск</a:t>
            </a:r>
            <a:r>
              <a:rPr lang="ru-RU" sz="1200" dirty="0" smtClean="0"/>
              <a:t> </a:t>
            </a:r>
            <a:r>
              <a:rPr lang="ru-RU" sz="1600" b="1" dirty="0">
                <a:solidFill>
                  <a:srgbClr val="F8820C"/>
                </a:solidFill>
              </a:rPr>
              <a:t>индивидуальных образовательных треков </a:t>
            </a:r>
            <a:r>
              <a:rPr lang="ru-RU" sz="1300" dirty="0" smtClean="0"/>
              <a:t>(пилотный проект - «Электронная школа руководителя», начало массового обучения руководителей и преемников с использованием нового инструмента – апрель 2021года</a:t>
            </a:r>
            <a:r>
              <a:rPr lang="en-US" sz="130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600" dirty="0"/>
          </a:p>
          <a:p>
            <a:r>
              <a:rPr lang="ru-RU" sz="1200" b="1" dirty="0"/>
              <a:t>Цель внедрения</a:t>
            </a:r>
            <a:r>
              <a:rPr lang="ru-RU" sz="1200" dirty="0"/>
              <a:t>: персонифицировать обучение через создание индивидуальных обучающих траекторий в зависимости от квалификации, профессии, опыта работы в отрасли и входных знаний. Возможность выбрать формат получения знаний «под себя</a:t>
            </a:r>
            <a:r>
              <a:rPr lang="ru-RU" sz="1200" dirty="0" smtClean="0"/>
              <a:t>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600" dirty="0"/>
          </a:p>
          <a:p>
            <a:r>
              <a:rPr lang="ru-RU" sz="1600" b="1" dirty="0">
                <a:solidFill>
                  <a:srgbClr val="F8820C"/>
                </a:solidFill>
              </a:rPr>
              <a:t>Проект </a:t>
            </a:r>
            <a:r>
              <a:rPr lang="en-US" sz="1600" b="1" dirty="0">
                <a:solidFill>
                  <a:srgbClr val="F8820C"/>
                </a:solidFill>
              </a:rPr>
              <a:t>‘UGC’ </a:t>
            </a:r>
            <a:r>
              <a:rPr lang="en-US" sz="1300" dirty="0" smtClean="0"/>
              <a:t>(user generated content) – </a:t>
            </a:r>
            <a:r>
              <a:rPr lang="ru-RU" sz="1300" dirty="0" smtClean="0"/>
              <a:t>встраивание редактора курсов в РЕКОРД </a:t>
            </a:r>
            <a:r>
              <a:rPr lang="en-US" sz="1300" dirty="0" smtClean="0"/>
              <a:t>mobile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600" dirty="0"/>
          </a:p>
          <a:p>
            <a:r>
              <a:rPr lang="ru-RU" sz="1200" b="1" dirty="0"/>
              <a:t>Цель внедрения</a:t>
            </a:r>
            <a:r>
              <a:rPr lang="ru-RU" sz="1200" dirty="0"/>
              <a:t>: предоставить каждому работнику удобный инструмент для передачи </a:t>
            </a:r>
            <a:r>
              <a:rPr lang="ru-RU" sz="1200" dirty="0" smtClean="0"/>
              <a:t>уникального опыта, </a:t>
            </a:r>
            <a:r>
              <a:rPr lang="ru-RU" sz="1200" dirty="0"/>
              <a:t>пополнить отраслевую «копилку знаний», реализовать возможность получения знаний по быстрому запросу (корпоративный </a:t>
            </a:r>
            <a:r>
              <a:rPr lang="ru-RU" sz="1200" dirty="0" err="1"/>
              <a:t>YouTube</a:t>
            </a:r>
            <a:r>
              <a:rPr lang="ru-RU" sz="1200" dirty="0" smtClean="0"/>
              <a:t>)</a:t>
            </a:r>
            <a:endParaRPr lang="ru-RU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600" dirty="0"/>
          </a:p>
          <a:p>
            <a:r>
              <a:rPr lang="ru-RU" sz="1600" b="1" dirty="0">
                <a:solidFill>
                  <a:srgbClr val="F8820C"/>
                </a:solidFill>
              </a:rPr>
              <a:t>Умная викторина </a:t>
            </a:r>
            <a:r>
              <a:rPr lang="ru-RU" sz="1300" dirty="0"/>
              <a:t>‘</a:t>
            </a:r>
            <a:r>
              <a:rPr lang="ru-RU" sz="1300" dirty="0" err="1"/>
              <a:t>Castle</a:t>
            </a:r>
            <a:r>
              <a:rPr lang="ru-RU" sz="1300" dirty="0"/>
              <a:t> </a:t>
            </a:r>
            <a:r>
              <a:rPr lang="ru-RU" sz="1300" dirty="0" err="1"/>
              <a:t>Quiz</a:t>
            </a:r>
            <a:r>
              <a:rPr lang="ru-RU" sz="1300" dirty="0"/>
              <a:t> </a:t>
            </a:r>
            <a:r>
              <a:rPr lang="ru-RU" sz="1300" dirty="0" err="1"/>
              <a:t>Work</a:t>
            </a:r>
            <a:r>
              <a:rPr lang="ru-RU" sz="1300" dirty="0"/>
              <a:t>’ (интеллектуальная битва), встроенная в </a:t>
            </a:r>
            <a:r>
              <a:rPr lang="ru-RU" sz="1300" dirty="0" smtClean="0"/>
              <a:t>РЕКОРД </a:t>
            </a:r>
            <a:r>
              <a:rPr lang="en-US" sz="1300" dirty="0" smtClean="0"/>
              <a:t>mobile</a:t>
            </a:r>
            <a:endParaRPr lang="ru-RU" sz="13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600" dirty="0"/>
          </a:p>
          <a:p>
            <a:r>
              <a:rPr lang="ru-RU" sz="1200" b="1" dirty="0"/>
              <a:t>Цель внедрения</a:t>
            </a:r>
            <a:r>
              <a:rPr lang="ru-RU" sz="1200" dirty="0"/>
              <a:t>: </a:t>
            </a:r>
            <a:r>
              <a:rPr lang="ru-RU" sz="1200" dirty="0" err="1"/>
              <a:t>геймифицировать</a:t>
            </a:r>
            <a:r>
              <a:rPr lang="ru-RU" sz="1200" dirty="0"/>
              <a:t> отраслевое обучение и </a:t>
            </a:r>
            <a:r>
              <a:rPr lang="ru-RU" sz="1200" dirty="0" err="1"/>
              <a:t>тестрование</a:t>
            </a:r>
            <a:r>
              <a:rPr lang="ru-RU" sz="1200" dirty="0"/>
              <a:t>, добавить элемент соревнования в </a:t>
            </a:r>
            <a:r>
              <a:rPr lang="ru-RU" sz="1200" dirty="0" err="1"/>
              <a:t>дивизиональные</a:t>
            </a:r>
            <a:r>
              <a:rPr lang="ru-RU" sz="1200" dirty="0"/>
              <a:t> мероприятия / инициативы / процессы / проекты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600" dirty="0" smtClean="0"/>
          </a:p>
          <a:p>
            <a:r>
              <a:rPr lang="ru-RU" sz="1600" b="1" dirty="0">
                <a:solidFill>
                  <a:srgbClr val="F8820C"/>
                </a:solidFill>
              </a:rPr>
              <a:t>Виртуальный университет Росатома </a:t>
            </a:r>
            <a:r>
              <a:rPr lang="ru-RU" sz="1300" dirty="0"/>
              <a:t>на базе РЕКОРД mobile (для тех, кто любит посерьёзнее</a:t>
            </a:r>
            <a:r>
              <a:rPr lang="ru-RU" sz="130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600" dirty="0"/>
          </a:p>
          <a:p>
            <a:r>
              <a:rPr lang="ru-RU" sz="1200" b="1" dirty="0"/>
              <a:t>Цель внедрения</a:t>
            </a:r>
            <a:r>
              <a:rPr lang="ru-RU" sz="1200" dirty="0"/>
              <a:t>: </a:t>
            </a:r>
            <a:r>
              <a:rPr lang="ru-RU" sz="1200" dirty="0" smtClean="0"/>
              <a:t>предоставить сотрудникам возможность </a:t>
            </a:r>
            <a:r>
              <a:rPr lang="ru-RU" sz="1200" dirty="0"/>
              <a:t>комплексного и глубокого освоения программ МИФИ, МГУ, ВШЭ и других ВУЗов; получение сотрудниками сертификатов о переподготовке и повышении квалификации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0519DEC-71E3-4AC0-B052-3806262AEF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183" y="1190583"/>
            <a:ext cx="358656" cy="35865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90519DEC-71E3-4AC0-B052-3806262AEF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567" y="2925377"/>
            <a:ext cx="390943" cy="390943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0519DEC-71E3-4AC0-B052-3806262AEF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567" y="4053557"/>
            <a:ext cx="358656" cy="358656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90519DEC-71E3-4AC0-B052-3806262AEF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567" y="5212563"/>
            <a:ext cx="358656" cy="358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057371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Bhky7w4wE6bSOi0sBy1p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ONwYh86LkCj_zYv4bHYvg"/>
</p:tagLst>
</file>

<file path=ppt/theme/theme1.xml><?xml version="1.0" encoding="utf-8"?>
<a:theme xmlns:a="http://schemas.openxmlformats.org/drawingml/2006/main" name="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_b-section52">
  <a:themeElements>
    <a:clrScheme name="b-section52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section5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section5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52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52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52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52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52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52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_b-section53">
  <a:themeElements>
    <a:clrScheme name="b-section53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section5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section5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53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53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53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53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53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53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_b-section54">
  <a:themeElements>
    <a:clrScheme name="b-section54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section5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section5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54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54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54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54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54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54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_b-section55">
  <a:themeElements>
    <a:clrScheme name="b-section55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section5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section5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55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55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55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55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55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55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РОСАТОМ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8_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3_РОСАТОМ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9_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Текст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7389C019-FE70-D24D-871A-DAD941594136}"/>
    </a:ext>
  </a:extLst>
</a:theme>
</file>

<file path=ppt/theme/theme19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-content">
  <a:themeElements>
    <a:clrScheme name="b-conten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conte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cont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conten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conten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conten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conten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conten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conten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-section55">
  <a:themeElements>
    <a:clrScheme name="b-section55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section5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section5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55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55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55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55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55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55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b-section51">
  <a:themeElements>
    <a:clrScheme name="b-section51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section51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section5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51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51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51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51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51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51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b-section52">
  <a:themeElements>
    <a:clrScheme name="b-section52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section5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section5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52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52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52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52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52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52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b-section53">
  <a:themeElements>
    <a:clrScheme name="b-section53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section5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section5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53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53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53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53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53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53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b-section54">
  <a:themeElements>
    <a:clrScheme name="b-section54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section5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section5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54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54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54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54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54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54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3_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18247</TotalTime>
  <Words>935</Words>
  <Application>Microsoft Office PowerPoint</Application>
  <PresentationFormat>Экран (4:3)</PresentationFormat>
  <Paragraphs>208</Paragraphs>
  <Slides>10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18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33" baseType="lpstr">
      <vt:lpstr>Arial</vt:lpstr>
      <vt:lpstr>Arial Black</vt:lpstr>
      <vt:lpstr>Rosatom Light</vt:lpstr>
      <vt:lpstr>Wingdings</vt:lpstr>
      <vt:lpstr>b-default</vt:lpstr>
      <vt:lpstr>b-content</vt:lpstr>
      <vt:lpstr>b-section55</vt:lpstr>
      <vt:lpstr>b-section51</vt:lpstr>
      <vt:lpstr>b-section52</vt:lpstr>
      <vt:lpstr>b-section53</vt:lpstr>
      <vt:lpstr>b-section54</vt:lpstr>
      <vt:lpstr>1_b-default</vt:lpstr>
      <vt:lpstr>3_b-default</vt:lpstr>
      <vt:lpstr>1_b-section52</vt:lpstr>
      <vt:lpstr>1_b-section53</vt:lpstr>
      <vt:lpstr>1_b-section54</vt:lpstr>
      <vt:lpstr>1_b-section55</vt:lpstr>
      <vt:lpstr>РОСАТОМ</vt:lpstr>
      <vt:lpstr>8_b-default</vt:lpstr>
      <vt:lpstr>3_РОСАТОМ</vt:lpstr>
      <vt:lpstr>9_b-default</vt:lpstr>
      <vt:lpstr>Текст</vt:lpstr>
      <vt:lpstr>think-cell Slide</vt:lpstr>
      <vt:lpstr>Презентация PowerPoint</vt:lpstr>
      <vt:lpstr>КАКИЕ ПРОБЛЕМЫ МЫ РЕШАЛИ В 2018-2019 ГОДАХ?</vt:lpstr>
      <vt:lpstr>НАШИ ЦЕЛИ</vt:lpstr>
      <vt:lpstr>НАПРАВЛЕНИЯ РАЗВИТИЯ</vt:lpstr>
      <vt:lpstr>ЗАПУСК ПРОДУКТА. СТАТИСТИКА</vt:lpstr>
      <vt:lpstr>ПРОБЛЕМЫ, С КОТОРЫМИ МЫ СТОЛКНУЛИСЬ</vt:lpstr>
      <vt:lpstr>ДОСТИЖЕНИЯ 2020</vt:lpstr>
      <vt:lpstr>ЗАДАЧИ В РАБОТЕ</vt:lpstr>
      <vt:lpstr>ПЛАНЫ НА 2021</vt:lpstr>
      <vt:lpstr>ПРОДУКТОВАЯ КОМАНДА</vt:lpstr>
    </vt:vector>
  </TitlesOfParts>
  <Company>Гринатом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Стартовое совещание по проекту</dc:title>
  <dc:creator>IrAKilchitskaya@Greenatom.ru</dc:creator>
  <cp:lastModifiedBy>Admin</cp:lastModifiedBy>
  <cp:revision>398</cp:revision>
  <cp:lastPrinted>2020-02-19T16:49:41Z</cp:lastPrinted>
  <dcterms:created xsi:type="dcterms:W3CDTF">2012-06-28T11:35:35Z</dcterms:created>
  <dcterms:modified xsi:type="dcterms:W3CDTF">2020-12-04T08:42:20Z</dcterms:modified>
</cp:coreProperties>
</file>