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50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3329-02BC-4D03-BD09-66E721C8A548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2B60-1C91-41A4-8E99-7FDA9C803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15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3329-02BC-4D03-BD09-66E721C8A548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2B60-1C91-41A4-8E99-7FDA9C803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69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3329-02BC-4D03-BD09-66E721C8A548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2B60-1C91-41A4-8E99-7FDA9C803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72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3329-02BC-4D03-BD09-66E721C8A548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2B60-1C91-41A4-8E99-7FDA9C803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78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3329-02BC-4D03-BD09-66E721C8A548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2B60-1C91-41A4-8E99-7FDA9C803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11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3329-02BC-4D03-BD09-66E721C8A548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2B60-1C91-41A4-8E99-7FDA9C803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10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3329-02BC-4D03-BD09-66E721C8A548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2B60-1C91-41A4-8E99-7FDA9C803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04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3329-02BC-4D03-BD09-66E721C8A548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2B60-1C91-41A4-8E99-7FDA9C803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58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3329-02BC-4D03-BD09-66E721C8A548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2B60-1C91-41A4-8E99-7FDA9C803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162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3329-02BC-4D03-BD09-66E721C8A548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2B60-1C91-41A4-8E99-7FDA9C803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42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3329-02BC-4D03-BD09-66E721C8A548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2B60-1C91-41A4-8E99-7FDA9C803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1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63329-02BC-4D03-BD09-66E721C8A548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B2B60-1C91-41A4-8E99-7FDA9C803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6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383" y="193819"/>
            <a:ext cx="11942617" cy="680965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 smtClean="0"/>
              <a:t>Дистанционный директор – так  можно?</a:t>
            </a:r>
            <a:endParaRPr lang="ru-RU" b="1" dirty="0"/>
          </a:p>
          <a:p>
            <a:pPr algn="l"/>
            <a:r>
              <a:rPr lang="ru-RU" dirty="0" smtClean="0"/>
              <a:t>Трудовому и  гражданскому законодательству не противоречит.</a:t>
            </a:r>
          </a:p>
          <a:p>
            <a:pPr algn="l"/>
            <a:r>
              <a:rPr lang="ru-RU" dirty="0" smtClean="0"/>
              <a:t>НО:</a:t>
            </a:r>
          </a:p>
          <a:p>
            <a:pPr algn="l"/>
            <a:r>
              <a:rPr lang="ru-RU" dirty="0" smtClean="0"/>
              <a:t>Нахождение </a:t>
            </a:r>
            <a:r>
              <a:rPr lang="ru-RU" dirty="0" err="1" smtClean="0"/>
              <a:t>юр.лица</a:t>
            </a:r>
            <a:r>
              <a:rPr lang="ru-RU" dirty="0" smtClean="0"/>
              <a:t> определяется местом его гос. регистрации</a:t>
            </a:r>
            <a:r>
              <a:rPr lang="ru-RU" dirty="0" smtClean="0"/>
              <a:t>,2 ст. 54 ГК РФ, п. 2 ст. 8 Федерального закона от 08.08.2001 N 129-ФЗ</a:t>
            </a:r>
          </a:p>
          <a:p>
            <a:pPr algn="l"/>
            <a:r>
              <a:rPr lang="ru-RU" dirty="0" smtClean="0"/>
              <a:t>Гос. регистрация  - по месту нахождения его постоянно действующего исполнительного органа (то есть руководителя организации). </a:t>
            </a:r>
          </a:p>
          <a:p>
            <a:pPr algn="l"/>
            <a:r>
              <a:rPr lang="ru-RU" dirty="0" smtClean="0"/>
              <a:t>Адрес постоянно действующего исполнительного органа юридического лица отражается в ЕГРЮЛ,  </a:t>
            </a:r>
            <a:r>
              <a:rPr lang="ru-RU" dirty="0" err="1" smtClean="0"/>
              <a:t>пп</a:t>
            </a:r>
            <a:r>
              <a:rPr lang="ru-RU" dirty="0" smtClean="0"/>
              <a:t>. "в" п. 1 ст. 5 Федерального закона от 08.08.2001 N 129-ФЗ</a:t>
            </a:r>
          </a:p>
          <a:p>
            <a:pPr algn="l"/>
            <a:r>
              <a:rPr lang="ru-RU" dirty="0" smtClean="0"/>
              <a:t>Юр. лицо несет риск последствий неполучения юридически значимых сообщений, риск отсутствия по этому адресу своего представителя  (Письма ФНС России от 01.11.2013 N СА-4-7/19613@ лица  - офис; от 31.01.2014 N СА-4-14/1645@). </a:t>
            </a:r>
          </a:p>
          <a:p>
            <a:pPr algn="l"/>
            <a:r>
              <a:rPr lang="ru-RU" b="1" dirty="0" smtClean="0"/>
              <a:t>Вывод: если   директор  работает  дома, а  адрес  местонахождения   организации-  иное  место,  то есть  риски! </a:t>
            </a:r>
          </a:p>
          <a:p>
            <a:pPr algn="l"/>
            <a:r>
              <a:rPr lang="ru-RU" b="1" dirty="0" smtClean="0"/>
              <a:t>А если все  равно  так сделаем</a:t>
            </a:r>
            <a:r>
              <a:rPr lang="ru-RU" dirty="0" smtClean="0"/>
              <a:t>? Госорган  может  внести в  ЕГРЮЛ и Единый федеральный реестр сведений о фактах деятельности юридических лиц запись о недостоверности содержащихся в ЕГРЮЛ сведений о юридическом лице (</a:t>
            </a:r>
            <a:r>
              <a:rPr lang="ru-RU" dirty="0" err="1" smtClean="0"/>
              <a:t>пп</a:t>
            </a:r>
            <a:r>
              <a:rPr lang="ru-RU" dirty="0" smtClean="0"/>
              <a:t>. «з.1» п. 7 ст. 7.1, п. 5 ст. 11 Федерального закона от 08.08.2001 N 129-ФЗ).</a:t>
            </a:r>
          </a:p>
          <a:p>
            <a:pPr algn="l"/>
            <a:r>
              <a:rPr lang="ru-RU" b="1" dirty="0" smtClean="0"/>
              <a:t>Что делать?  Решение проблемы:   указать в качестве адреса местонахождения </a:t>
            </a:r>
            <a:r>
              <a:rPr lang="ru-RU" b="1" dirty="0" err="1" smtClean="0"/>
              <a:t>юр.лица</a:t>
            </a:r>
            <a:r>
              <a:rPr lang="ru-RU" b="1" dirty="0" smtClean="0"/>
              <a:t>   домашний адрес  директора </a:t>
            </a:r>
            <a:endParaRPr lang="ru-RU" dirty="0" smtClean="0"/>
          </a:p>
          <a:p>
            <a:pPr algn="l"/>
            <a:r>
              <a:rPr lang="ru-RU" dirty="0" smtClean="0"/>
              <a:t>Законодательство допускает использовать жилое помещение директора в качестве адреса места нахождения организации (см. п. 6 ст. 17 Федерального закона от 08.08.2001 N 129-ФЗ, п. 9 Письма ФНС России от 11.01.2016 N ГД-4-14/52; Минфина России от 10.10.2019 N 03-12-13/77871; Постановление АС Поволжского округа от 15.08.2017 N Ф06-23006/2017 по делу N А12-61318/2016). </a:t>
            </a:r>
          </a:p>
          <a:p>
            <a:pPr algn="l"/>
            <a:r>
              <a:rPr lang="ru-RU" dirty="0" smtClean="0"/>
              <a:t>Вносить изменения в учредительные документы не нужно, если при изменении сведений об адресе в ЕГРЮЛ наименование населенного пункт, не меняется (п. 10 Постановления Пленума ВАС РФ от 30.07.2013 N 61; Постановления АС Восточно-Сибирского округа от 20.08.2020 N Ф02-3158/2020 по делу N А10-5818/2019; Западно-Сибирского округа от 26.02.2019 N Ф04-277/2019 по делу N А45-20556/2018).</a:t>
            </a:r>
          </a:p>
          <a:p>
            <a:pPr algn="l"/>
            <a:endParaRPr lang="ru-RU" dirty="0"/>
          </a:p>
          <a:p>
            <a:pPr algn="l"/>
            <a:r>
              <a:rPr lang="ru-RU" b="1" i="1" dirty="0" smtClean="0"/>
              <a:t>Случай  из  практики  эксперта по  трудовым отношениям  Жижериной Ю.Ю</a:t>
            </a:r>
            <a:r>
              <a:rPr lang="ru-RU" dirty="0" smtClean="0"/>
              <a:t>.</a:t>
            </a:r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2447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342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2</cp:revision>
  <dcterms:created xsi:type="dcterms:W3CDTF">2020-12-10T16:32:42Z</dcterms:created>
  <dcterms:modified xsi:type="dcterms:W3CDTF">2020-12-10T16:40:52Z</dcterms:modified>
</cp:coreProperties>
</file>