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  <p:sldMasterId id="2147483930" r:id="rId2"/>
  </p:sldMasterIdLst>
  <p:notesMasterIdLst>
    <p:notesMasterId r:id="rId5"/>
  </p:notesMasterIdLst>
  <p:sldIdLst>
    <p:sldId id="283" r:id="rId3"/>
    <p:sldId id="287" r:id="rId4"/>
  </p:sldIdLst>
  <p:sldSz cx="9144000" cy="5143500" type="screen16x9"/>
  <p:notesSz cx="6858000" cy="9144000"/>
  <p:defaultTextStyle>
    <a:defPPr>
      <a:defRPr lang="ru-RU"/>
    </a:defPPr>
    <a:lvl1pPr algn="l" defTabSz="457200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33"/>
    <a:srgbClr val="0066CC"/>
    <a:srgbClr val="CC0000"/>
    <a:srgbClr val="006699"/>
    <a:srgbClr val="003366"/>
    <a:srgbClr val="00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Средний стиль 3 - 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E3FDE45-AF77-4B5C-9715-49D594BDF05E}" styleName="Светлый стиль 1 -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86"/>
    <p:restoredTop sz="94674"/>
  </p:normalViewPr>
  <p:slideViewPr>
    <p:cSldViewPr snapToObjects="1">
      <p:cViewPr varScale="1">
        <p:scale>
          <a:sx n="143" d="100"/>
          <a:sy n="143" d="100"/>
        </p:scale>
        <p:origin x="570" y="11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94F67296-3A0D-4DB8-8A16-1CA79B90C9CC}" type="datetimeFigureOut">
              <a:rPr lang="ru-RU" altLang="ru-RU"/>
              <a:pPr>
                <a:defRPr/>
              </a:pPr>
              <a:t>10.12.2020</a:t>
            </a:fld>
            <a:endParaRPr lang="ru-RU" alt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/>
            </a:lvl1pPr>
          </a:lstStyle>
          <a:p>
            <a:pPr>
              <a:defRPr/>
            </a:pPr>
            <a:fld id="{687B91B5-F743-47A2-8132-3B3C4E439F5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Arial" charset="0"/>
        <a:cs typeface="Arial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Arial" charset="0"/>
        <a:cs typeface="Arial" panose="020B0604020202020204" pitchFamily="34" charset="0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Arial" charset="0"/>
        <a:cs typeface="Arial" panose="020B0604020202020204" pitchFamily="34" charset="0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Arial" charset="0"/>
        <a:cs typeface="Arial" panose="020B0604020202020204" pitchFamily="34" charset="0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Arial" charset="0"/>
        <a:cs typeface="Arial" panose="020B0604020202020204" pitchFamily="34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3008313" cy="871537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437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076325"/>
            <a:ext cx="3008313" cy="35179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BA4F42E2-A6BD-4380-8E77-7A2561DA0FE9}" type="datetimeFigureOut">
              <a:rPr lang="ru-RU" altLang="ru-RU"/>
              <a:pPr>
                <a:defRPr/>
              </a:pPr>
              <a:t>10.12.2020</a:t>
            </a:fld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Calibri" charset="0"/>
                <a:ea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CEB0319E-F0BE-4925-BD8C-B6D88E0B35B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4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60375"/>
            <a:ext cx="5486400" cy="3086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900"/>
            <a:ext cx="5486400" cy="6032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AC9E5EB2-3291-4691-9929-DCC5AEFF103E}" type="datetimeFigureOut">
              <a:rPr lang="ru-RU" altLang="ru-RU"/>
              <a:pPr>
                <a:defRPr/>
              </a:pPr>
              <a:t>10.12.2020</a:t>
            </a:fld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Calibri" charset="0"/>
                <a:ea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C7A1E12A-9316-487C-BF15-2E8F523D875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.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200150"/>
            <a:ext cx="8229600" cy="339407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20428770-B38B-44BC-B726-738B9FD365C2}" type="datetimeFigureOut">
              <a:rPr lang="ru-RU" altLang="ru-RU"/>
              <a:pPr>
                <a:defRPr/>
              </a:pPr>
              <a:t>10.12.2020</a:t>
            </a:fld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Calibri" charset="0"/>
                <a:ea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230F0210-F897-455D-9680-E27F18913F0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. загол.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6375"/>
            <a:ext cx="2057400" cy="4387850"/>
          </a:xfrm>
          <a:prstGeom prst="rect">
            <a:avLst/>
          </a:prstGeo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6375"/>
            <a:ext cx="6019800" cy="438785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615FB622-491E-4CCF-9F0B-FA4C3F788B6C}" type="datetimeFigureOut">
              <a:rPr lang="ru-RU" altLang="ru-RU"/>
              <a:pPr>
                <a:defRPr/>
              </a:pPr>
              <a:t>10.12.2020</a:t>
            </a:fld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Calibri" charset="0"/>
                <a:ea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7713D8EA-EE9D-493A-99EA-46353A8BA2F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ctrTitle"/>
          </p:nvPr>
        </p:nvSpPr>
        <p:spPr>
          <a:xfrm>
            <a:off x="685800" y="1598613"/>
            <a:ext cx="7772400" cy="1101725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E00D53B5-59D0-4374-8EF8-18B5A1FCBBB0}" type="datetimeFigureOut">
              <a:rPr lang="ru-RU" altLang="ru-RU"/>
              <a:pPr>
                <a:defRPr/>
              </a:pPr>
              <a:t>10.12.2020</a:t>
            </a:fld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Calibri" charset="0"/>
                <a:ea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A8E625FB-9995-4DA4-B26A-85934D2251C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00150"/>
            <a:ext cx="8229600" cy="33940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14A6A9EB-FDF2-4BBA-B29A-D6F0BB526680}" type="datetimeFigureOut">
              <a:rPr lang="ru-RU" altLang="ru-RU"/>
              <a:pPr>
                <a:defRPr/>
              </a:pPr>
              <a:t>10.12.2020</a:t>
            </a:fld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Calibri" charset="0"/>
                <a:ea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09BA5AA1-5A1C-44DB-91B4-8E7DD09E0EF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722313" y="3305175"/>
            <a:ext cx="7772400" cy="1022350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79638"/>
            <a:ext cx="7772400" cy="112553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4A4C4316-7379-4938-A79D-E3C36FFC16C0}" type="datetimeFigureOut">
              <a:rPr lang="ru-RU" altLang="ru-RU"/>
              <a:pPr>
                <a:defRPr/>
              </a:pPr>
              <a:t>10.12.2020</a:t>
            </a:fld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Calibri" charset="0"/>
                <a:ea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58EDFD56-53F4-4A75-91BF-C93AE187809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07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07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72952B84-8FAB-45C5-B67F-B213279B7F44}" type="datetimeFigureOut">
              <a:rPr lang="ru-RU" altLang="ru-RU"/>
              <a:pPr>
                <a:defRPr/>
              </a:pPr>
              <a:t>10.12.2020</a:t>
            </a:fld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Calibri" charset="0"/>
                <a:ea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5FC816FC-65AB-4BEE-8A8D-89948257110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0938"/>
            <a:ext cx="4040188" cy="4810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631950"/>
            <a:ext cx="4040188" cy="296227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150938"/>
            <a:ext cx="4041775" cy="4810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631950"/>
            <a:ext cx="4041775" cy="296227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B26CC223-C9E3-4122-9BD3-F11B977DCF55}" type="datetimeFigureOut">
              <a:rPr lang="ru-RU" altLang="ru-RU"/>
              <a:pPr>
                <a:defRPr/>
              </a:pPr>
              <a:t>10.12.2020</a:t>
            </a:fld>
            <a:endParaRPr lang="ru-RU" alt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Calibri" charset="0"/>
                <a:ea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782473ED-BB86-4995-A475-7F77E171722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24CD5708-1B79-47CF-9782-AE219EDBE5CD}" type="datetimeFigureOut">
              <a:rPr lang="ru-RU" altLang="ru-RU"/>
              <a:pPr>
                <a:defRPr/>
              </a:pPr>
              <a:t>10.12.2020</a:t>
            </a:fld>
            <a:endParaRPr lang="ru-RU" alt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Calibri" charset="0"/>
                <a:ea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359755CE-A4C1-47B7-84DA-58FB4E2963A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8136C634-217D-469C-AC32-6704F8B2C7E2}" type="datetimeFigureOut">
              <a:rPr lang="ru-RU" altLang="ru-RU"/>
              <a:pPr>
                <a:defRPr/>
              </a:pPr>
              <a:t>10.12.2020</a:t>
            </a:fld>
            <a:endParaRPr lang="ru-RU" alt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Calibri" charset="0"/>
                <a:ea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4C3CB2A9-B9F9-48CC-B1AF-1DE0C9222F2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4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A28332EC-A844-4D65-B75F-CC9333F195FC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814387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55" r:id="rId1"/>
    <p:sldLayoutId id="2147484157" r:id="rId2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Arial" charset="0"/>
          <a:cs typeface="Arial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Arial" charset="0"/>
          <a:cs typeface="Arial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Arial" charset="0"/>
          <a:cs typeface="Arial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Arial" charset="0"/>
          <a:cs typeface="Arial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Arial" charset="0"/>
          <a:cs typeface="Arial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Arial" charset="0"/>
          <a:cs typeface="Arial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Arial" charset="0"/>
          <a:cs typeface="Arial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Arial" charset="0"/>
          <a:cs typeface="Arial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Arial" charset="0"/>
          <a:cs typeface="Arial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3200" kern="1200">
          <a:solidFill>
            <a:schemeClr val="tx1"/>
          </a:solidFill>
          <a:latin typeface="+mn-lt"/>
          <a:ea typeface="Arial" charset="0"/>
          <a:cs typeface="Arial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+mn-lt"/>
          <a:ea typeface="Arial" charset="0"/>
          <a:cs typeface="Arial" panose="020B0604020202020204" pitchFamily="34" charset="0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Arial" charset="0"/>
          <a:cs typeface="Arial" panose="020B0604020202020204" pitchFamily="34" charset="0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Arial" charset="0"/>
          <a:cs typeface="Arial" panose="020B0604020202020204" pitchFamily="34" charset="0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Arial" charset="0"/>
          <a:cs typeface="Arial" panose="020B0604020202020204" pitchFamily="34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CBA591D5-3FED-4CCE-8125-D2D7861F3D9C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60" r:id="rId1"/>
    <p:sldLayoutId id="2147484161" r:id="rId2"/>
    <p:sldLayoutId id="2147484162" r:id="rId3"/>
    <p:sldLayoutId id="2147484163" r:id="rId4"/>
    <p:sldLayoutId id="2147484164" r:id="rId5"/>
    <p:sldLayoutId id="2147484165" r:id="rId6"/>
    <p:sldLayoutId id="2147484166" r:id="rId7"/>
    <p:sldLayoutId id="2147484167" r:id="rId8"/>
    <p:sldLayoutId id="2147484168" r:id="rId9"/>
    <p:sldLayoutId id="2147484169" r:id="rId10"/>
    <p:sldLayoutId id="2147484170" r:id="rId11"/>
    <p:sldLayoutId id="2147484159" r:id="rId12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Arial" panose="020B0604020202020204" pitchFamily="34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cs typeface="Arial" panose="020B0604020202020204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cs typeface="Arial" panose="020B0604020202020204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cs typeface="Arial" panose="020B0604020202020204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cs typeface="Arial" panose="020B0604020202020204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cs typeface="Arial" panose="020B0604020202020204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cs typeface="Arial" panose="020B0604020202020204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cs typeface="Arial" panose="020B0604020202020204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cs typeface="Arial" panose="020B0604020202020204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Arial" panose="020B0604020202020204" pitchFamily="34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Arial" panose="020B0604020202020204" pitchFamily="34" charset="0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Arial" panose="020B0604020202020204" pitchFamily="34" charset="0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Arial" panose="020B0604020202020204" pitchFamily="34" charset="0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Arial" panose="020B0604020202020204" pitchFamily="34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Box 7"/>
          <p:cNvSpPr txBox="1">
            <a:spLocks noChangeArrowheads="1"/>
          </p:cNvSpPr>
          <p:nvPr/>
        </p:nvSpPr>
        <p:spPr bwMode="auto">
          <a:xfrm>
            <a:off x="1907704" y="4175812"/>
            <a:ext cx="5328592" cy="556178"/>
          </a:xfrm>
          <a:prstGeom prst="rect">
            <a:avLst/>
          </a:prstGeom>
          <a:noFill/>
          <a:ln>
            <a:noFill/>
          </a:ln>
        </p:spPr>
        <p:txBody>
          <a:bodyPr wrap="square" anchor="b">
            <a:spAutoFit/>
          </a:bodyPr>
          <a:lstStyle>
            <a:lvl1pPr>
              <a:defRPr kumimoji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10000"/>
              </a:lnSpc>
              <a:defRPr/>
            </a:pPr>
            <a:r>
              <a:rPr lang="ru-RU" sz="1600" b="1" i="0" u="none" strike="noStrike" dirty="0">
                <a:solidFill>
                  <a:srgbClr val="000000"/>
                </a:solidFill>
                <a:effectLst/>
                <a:latin typeface="+mj-lt"/>
              </a:rPr>
              <a:t>Николай Беленцов</a:t>
            </a:r>
            <a:endParaRPr lang="en-US" sz="1600" b="1" i="0" u="none" strike="noStrike" dirty="0">
              <a:solidFill>
                <a:srgbClr val="000000"/>
              </a:solidFill>
              <a:effectLst/>
              <a:latin typeface="+mj-lt"/>
            </a:endParaRPr>
          </a:p>
          <a:p>
            <a:pPr algn="ctr" eaLnBrk="1" hangingPunct="1">
              <a:lnSpc>
                <a:spcPct val="110000"/>
              </a:lnSpc>
              <a:defRPr/>
            </a:pPr>
            <a:r>
              <a:rPr kumimoji="0" lang="ru-RU" altLang="ru-RU" sz="1200" dirty="0">
                <a:solidFill>
                  <a:srgbClr val="000000"/>
                </a:solidFill>
                <a:latin typeface="+mn-lt"/>
              </a:rPr>
              <a:t>Директор по работе с персоналом </a:t>
            </a:r>
            <a:r>
              <a:rPr kumimoji="0" lang="en-US" altLang="ru-RU" sz="1200" dirty="0">
                <a:solidFill>
                  <a:srgbClr val="000000"/>
                </a:solidFill>
                <a:latin typeface="+mn-lt"/>
              </a:rPr>
              <a:t>Nordwind Airlines</a:t>
            </a:r>
            <a:r>
              <a:rPr kumimoji="0" lang="ru-RU" altLang="ru-RU" sz="1200" b="1" dirty="0">
                <a:latin typeface="+mn-lt"/>
              </a:rPr>
              <a:t> </a:t>
            </a:r>
            <a:endParaRPr kumimoji="0" lang="ru-RU" altLang="ru-RU" sz="1200" dirty="0">
              <a:latin typeface="+mn-lt"/>
            </a:endParaRPr>
          </a:p>
        </p:txBody>
      </p:sp>
      <p:sp>
        <p:nvSpPr>
          <p:cNvPr id="14339" name="Название 1"/>
          <p:cNvSpPr txBox="1">
            <a:spLocks/>
          </p:cNvSpPr>
          <p:nvPr/>
        </p:nvSpPr>
        <p:spPr bwMode="auto">
          <a:xfrm>
            <a:off x="1691680" y="2067694"/>
            <a:ext cx="5832648" cy="1655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r>
              <a:rPr lang="ru-RU" sz="3000" b="1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Как оптимизировать расходы, меняя формат трудовых отношений</a:t>
            </a:r>
            <a:endParaRPr kumimoji="0" lang="ru-RU" altLang="ru-RU" sz="3000" b="1" dirty="0">
              <a:solidFill>
                <a:srgbClr val="7030A0"/>
              </a:solidFill>
              <a:latin typeface="+mj-l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Прямоугольник 3"/>
          <p:cNvSpPr>
            <a:spLocks noChangeArrowheads="1"/>
          </p:cNvSpPr>
          <p:nvPr/>
        </p:nvSpPr>
        <p:spPr bwMode="auto">
          <a:xfrm>
            <a:off x="346075" y="1059582"/>
            <a:ext cx="771366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Aft>
                <a:spcPts val="1000"/>
              </a:spcAft>
            </a:pPr>
            <a:r>
              <a:rPr kumimoji="0" lang="ru-RU" altLang="ru-RU" sz="2800" b="1" dirty="0"/>
              <a:t>Чему учит нас кризис: изменения неизбежны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4563BC19-4980-48C0-9F95-9512F90FEC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6075" y="1635646"/>
            <a:ext cx="8402389" cy="27597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 eaLnBrk="1" hangingPunct="1">
              <a:spcAft>
                <a:spcPts val="1000"/>
              </a:spcAft>
              <a:buClr>
                <a:srgbClr val="990033"/>
              </a:buClr>
              <a:buFont typeface="Wingdings" panose="05000000000000000000" pitchFamily="2" charset="2"/>
              <a:buChar char="ü"/>
            </a:pPr>
            <a:r>
              <a:rPr lang="ru-RU" sz="2800" dirty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оптимизация штатной численности</a:t>
            </a:r>
            <a:endParaRPr lang="ru-RU" sz="2800" dirty="0">
              <a:latin typeface="+mn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eaLnBrk="1" hangingPunct="1">
              <a:spcAft>
                <a:spcPts val="1000"/>
              </a:spcAft>
              <a:buClr>
                <a:srgbClr val="990033"/>
              </a:buClr>
              <a:buFont typeface="Wingdings" panose="05000000000000000000" pitchFamily="2" charset="2"/>
              <a:buChar char="ü"/>
            </a:pPr>
            <a:r>
              <a:rPr lang="ru-RU" sz="2800" dirty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повышение производительности подразделений </a:t>
            </a:r>
            <a:endParaRPr lang="ru-RU" sz="2800" dirty="0">
              <a:latin typeface="+mn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eaLnBrk="1" hangingPunct="1">
              <a:spcAft>
                <a:spcPts val="1000"/>
              </a:spcAft>
              <a:buClr>
                <a:srgbClr val="990033"/>
              </a:buClr>
              <a:buFont typeface="Wingdings" panose="05000000000000000000" pitchFamily="2" charset="2"/>
              <a:buChar char="ü"/>
            </a:pPr>
            <a:r>
              <a:rPr lang="ru-RU" sz="2800" dirty="0">
                <a:solidFill>
                  <a:srgbClr val="000000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2800" dirty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втоматизация бизнес-процессов</a:t>
            </a:r>
            <a:endParaRPr lang="ru-RU" sz="2800" dirty="0">
              <a:latin typeface="+mn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eaLnBrk="1" hangingPunct="1">
              <a:spcAft>
                <a:spcPts val="1000"/>
              </a:spcAft>
              <a:buClr>
                <a:srgbClr val="990033"/>
              </a:buClr>
              <a:buFont typeface="Wingdings" panose="05000000000000000000" pitchFamily="2" charset="2"/>
              <a:buChar char="ü"/>
            </a:pPr>
            <a:r>
              <a:rPr lang="ru-RU" sz="2800" dirty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отказ от аутсорсинга и поиск внутренних экспертов </a:t>
            </a:r>
          </a:p>
          <a:p>
            <a:pPr marL="457200" indent="-457200" eaLnBrk="1" hangingPunct="1">
              <a:spcAft>
                <a:spcPts val="1000"/>
              </a:spcAft>
              <a:buClr>
                <a:srgbClr val="990033"/>
              </a:buClr>
              <a:buFont typeface="Wingdings" panose="05000000000000000000" pitchFamily="2" charset="2"/>
              <a:buChar char="ü"/>
            </a:pPr>
            <a:r>
              <a:rPr lang="ru-RU" sz="2800" dirty="0">
                <a:solidFill>
                  <a:srgbClr val="000000"/>
                </a:solidFill>
                <a:latin typeface="+mn-lt"/>
                <a:ea typeface="Times New Roman" panose="02020603050405020304" pitchFamily="18" charset="0"/>
              </a:rPr>
              <a:t>а</a:t>
            </a:r>
            <a:r>
              <a:rPr lang="ru-RU" sz="2800" dirty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</a:rPr>
              <a:t>нализ и пересмотр текущих расходов</a:t>
            </a:r>
            <a:endParaRPr kumimoji="0" lang="ru-RU" altLang="ru-RU" sz="2800" dirty="0">
              <a:latin typeface="+mn-l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hfd_videolessons_23 01 18">
  <a:themeElements>
    <a:clrScheme name="Пользовательские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Специальное оформление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shfd_videolessons_23 01 18.thmx</Template>
  <TotalTime>2929</TotalTime>
  <Words>44</Words>
  <Application>Microsoft Office PowerPoint</Application>
  <PresentationFormat>Экран (16:9)</PresentationFormat>
  <Paragraphs>9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2</vt:i4>
      </vt:variant>
    </vt:vector>
  </HeadingPairs>
  <TitlesOfParts>
    <vt:vector size="7" baseType="lpstr">
      <vt:lpstr>Arial</vt:lpstr>
      <vt:lpstr>Calibri</vt:lpstr>
      <vt:lpstr>Wingdings</vt:lpstr>
      <vt:lpstr>shfd_videolessons_23 01 18</vt:lpstr>
      <vt:lpstr>Специальное оформление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Эксклюзив от ФНС:  как заполнять счета-фактуры  и регистры учета после 1 октября</dc:title>
  <dc:creator>User</dc:creator>
  <cp:lastModifiedBy>Nikolay Belentsov</cp:lastModifiedBy>
  <cp:revision>212</cp:revision>
  <dcterms:created xsi:type="dcterms:W3CDTF">2018-01-12T10:39:47Z</dcterms:created>
  <dcterms:modified xsi:type="dcterms:W3CDTF">2020-12-10T12:36:25Z</dcterms:modified>
</cp:coreProperties>
</file>